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767" r:id="rId4"/>
  </p:sldMasterIdLst>
  <p:notesMasterIdLst>
    <p:notesMasterId r:id="rId29"/>
  </p:notesMasterIdLst>
  <p:handoutMasterIdLst>
    <p:handoutMasterId r:id="rId30"/>
  </p:handoutMasterIdLst>
  <p:sldIdLst>
    <p:sldId id="346" r:id="rId5"/>
    <p:sldId id="360" r:id="rId6"/>
    <p:sldId id="314" r:id="rId7"/>
    <p:sldId id="361" r:id="rId8"/>
    <p:sldId id="362" r:id="rId9"/>
    <p:sldId id="359" r:id="rId10"/>
    <p:sldId id="363" r:id="rId11"/>
    <p:sldId id="364" r:id="rId12"/>
    <p:sldId id="365" r:id="rId13"/>
    <p:sldId id="367" r:id="rId14"/>
    <p:sldId id="366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34" r:id="rId28"/>
  </p:sldIdLst>
  <p:sldSz cx="9144000" cy="5143500" type="screen16x9"/>
  <p:notesSz cx="7315200" cy="9601200"/>
  <p:embeddedFontLst>
    <p:embeddedFont>
      <p:font typeface="Arial Black" panose="020B0A04020102020204" pitchFamily="34" charset="0"/>
      <p:bold r:id="rId31"/>
    </p:embeddedFont>
    <p:embeddedFont>
      <p:font typeface="GE Inspira Pitch" panose="020B0604020202020204" charset="0"/>
      <p:regular r:id="rId32"/>
      <p:bold r:id="rId33"/>
      <p:italic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3">
          <p15:clr>
            <a:srgbClr val="A4A3A4"/>
          </p15:clr>
        </p15:guide>
        <p15:guide id="2" orient="horz" pos="2819">
          <p15:clr>
            <a:srgbClr val="A4A3A4"/>
          </p15:clr>
        </p15:guide>
        <p15:guide id="3" orient="horz" pos="797">
          <p15:clr>
            <a:srgbClr val="A4A3A4"/>
          </p15:clr>
        </p15:guide>
        <p15:guide id="4" orient="horz" pos="337">
          <p15:clr>
            <a:srgbClr val="A4A3A4"/>
          </p15:clr>
        </p15:guide>
        <p15:guide id="5" orient="horz" pos="2137">
          <p15:clr>
            <a:srgbClr val="A4A3A4"/>
          </p15:clr>
        </p15:guide>
        <p15:guide id="6" orient="horz" pos="1615">
          <p15:clr>
            <a:srgbClr val="A4A3A4"/>
          </p15:clr>
        </p15:guide>
        <p15:guide id="7" orient="horz" pos="4082">
          <p15:clr>
            <a:srgbClr val="A4A3A4"/>
          </p15:clr>
        </p15:guide>
        <p15:guide id="8" orient="horz" pos="1466">
          <p15:clr>
            <a:srgbClr val="A4A3A4"/>
          </p15:clr>
        </p15:guide>
        <p15:guide id="9" pos="219">
          <p15:clr>
            <a:srgbClr val="A4A3A4"/>
          </p15:clr>
        </p15:guide>
        <p15:guide id="10" pos="5551">
          <p15:clr>
            <a:srgbClr val="A4A3A4"/>
          </p15:clr>
        </p15:guide>
        <p15:guide id="11" pos="2879">
          <p15:clr>
            <a:srgbClr val="A4A3A4"/>
          </p15:clr>
        </p15:guide>
        <p15:guide id="12" pos="1521">
          <p15:clr>
            <a:srgbClr val="A4A3A4"/>
          </p15:clr>
        </p15:guide>
        <p15:guide id="13" pos="42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orient="horz" pos="5906">
          <p15:clr>
            <a:srgbClr val="A4A3A4"/>
          </p15:clr>
        </p15:guide>
        <p15:guide id="3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FF"/>
    <a:srgbClr val="CC00FF"/>
    <a:srgbClr val="7A7A7A"/>
    <a:srgbClr val="6B6B6B"/>
    <a:srgbClr val="767676"/>
    <a:srgbClr val="4C4C4C"/>
    <a:srgbClr val="656565"/>
    <a:srgbClr val="CD0078"/>
    <a:srgbClr val="3C7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1" autoAdjust="0"/>
    <p:restoredTop sz="94280" autoAdjust="0"/>
  </p:normalViewPr>
  <p:slideViewPr>
    <p:cSldViewPr snapToGrid="0">
      <p:cViewPr varScale="1">
        <p:scale>
          <a:sx n="143" d="100"/>
          <a:sy n="143" d="100"/>
        </p:scale>
        <p:origin x="126" y="168"/>
      </p:cViewPr>
      <p:guideLst>
        <p:guide orient="horz" pos="983"/>
        <p:guide orient="horz" pos="2819"/>
        <p:guide orient="horz" pos="797"/>
        <p:guide orient="horz" pos="337"/>
        <p:guide orient="horz" pos="2137"/>
        <p:guide orient="horz" pos="1615"/>
        <p:guide orient="horz" pos="4082"/>
        <p:guide orient="horz" pos="1466"/>
        <p:guide pos="219"/>
        <p:guide pos="5551"/>
        <p:guide pos="2879"/>
        <p:guide pos="1521"/>
        <p:guide pos="42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2178" y="-96"/>
      </p:cViewPr>
      <p:guideLst>
        <p:guide orient="horz" pos="3024"/>
        <p:guide orient="horz" pos="5906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22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200">
                <a:solidFill>
                  <a:schemeClr val="tx1"/>
                </a:solidFill>
                <a:latin typeface="GE Inspira Pitch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9pPr>
          </a:lstStyle>
          <a:p>
            <a:pPr algn="r">
              <a:lnSpc>
                <a:spcPts val="1100"/>
              </a:lnSpc>
              <a:defRPr/>
            </a:pPr>
            <a:fld id="{96333A55-F50C-4F0A-BB40-40DE06B89A19}" type="slidenum">
              <a:rPr lang="en-US" sz="900" smtClean="0">
                <a:solidFill>
                  <a:srgbClr val="1E4191"/>
                </a:solidFill>
              </a:rPr>
              <a:pPr algn="r">
                <a:lnSpc>
                  <a:spcPts val="1100"/>
                </a:lnSpc>
                <a:defRPr/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  <a:defRPr/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>
              <a:defRPr/>
            </a:pPr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15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41275" y="228600"/>
            <a:ext cx="7642225" cy="429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7308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3" name="Text Box 14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200">
                <a:solidFill>
                  <a:schemeClr val="tx1"/>
                </a:solidFill>
                <a:latin typeface="GE Inspira Pitch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itchFamily="34" charset="0"/>
              </a:defRPr>
            </a:lvl9pPr>
          </a:lstStyle>
          <a:p>
            <a:pPr algn="r">
              <a:lnSpc>
                <a:spcPts val="1100"/>
              </a:lnSpc>
              <a:defRPr/>
            </a:pPr>
            <a:fld id="{E485DC77-2EC5-4517-9AC9-87F125AF9D9A}" type="slidenum">
              <a:rPr lang="en-US" sz="900" smtClean="0">
                <a:solidFill>
                  <a:srgbClr val="1E4191"/>
                </a:solidFill>
              </a:rPr>
              <a:pPr algn="r">
                <a:lnSpc>
                  <a:spcPts val="1100"/>
                </a:lnSpc>
                <a:defRPr/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  <a:defRPr/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>
              <a:defRPr/>
            </a:pPr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9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5009FA97-E36F-4643-8D02-01A5D2516E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8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80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23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00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57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66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18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70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35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27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70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15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58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02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</a:t>
            </a:r>
            <a:r>
              <a:rPr lang="en-US" baseline="0" dirty="0"/>
              <a:t> every one </a:t>
            </a:r>
            <a:r>
              <a:rPr lang="en-US" baseline="0"/>
              <a:t>for participating, Happy </a:t>
            </a:r>
            <a:r>
              <a:rPr lang="en-US" baseline="0" dirty="0"/>
              <a:t>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5009FA97-E36F-4643-8D02-01A5D2516E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8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12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3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6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73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96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57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3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int Friendly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 hasCustomPrompt="1"/>
          </p:nvPr>
        </p:nvSpPr>
        <p:spPr>
          <a:xfrm>
            <a:off x="315517" y="991201"/>
            <a:ext cx="8511978" cy="1081554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3800" baseline="0"/>
            </a:lvl1pPr>
          </a:lstStyle>
          <a:p>
            <a:r>
              <a:rPr lang="en-US" dirty="0"/>
              <a:t>TITLE TEXT ALL CAPS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sz="half" idx="1"/>
          </p:nvPr>
        </p:nvSpPr>
        <p:spPr>
          <a:xfrm>
            <a:off x="315517" y="2571751"/>
            <a:ext cx="8511978" cy="16994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defRPr sz="2000" b="0"/>
            </a:lvl1pPr>
            <a:lvl2pPr marL="0" indent="408193" algn="ctr">
              <a:buSzTx/>
              <a:buNone/>
              <a:defRPr sz="2000" b="0"/>
            </a:lvl2pPr>
            <a:lvl3pPr marL="0" indent="816387" algn="ctr">
              <a:buSzTx/>
              <a:buNone/>
              <a:defRPr sz="2000" b="0"/>
            </a:lvl3pPr>
            <a:lvl4pPr marL="0" indent="1224582" algn="ctr">
              <a:buSzTx/>
              <a:buNone/>
              <a:defRPr sz="2000" b="0"/>
            </a:lvl4pPr>
            <a:lvl5pPr marL="0" indent="1632775" algn="ctr">
              <a:buSzTx/>
              <a:buNone/>
              <a:defRPr sz="20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39" name="Shape 39"/>
          <p:cNvSpPr/>
          <p:nvPr/>
        </p:nvSpPr>
        <p:spPr>
          <a:xfrm>
            <a:off x="146050" y="139701"/>
            <a:ext cx="8851900" cy="4860925"/>
          </a:xfrm>
          <a:prstGeom prst="rect">
            <a:avLst/>
          </a:prstGeom>
          <a:ln w="38100">
            <a:solidFill>
              <a:srgbClr val="003B71"/>
            </a:solidFill>
            <a:miter lim="400000"/>
          </a:ln>
        </p:spPr>
        <p:txBody>
          <a:bodyPr lIns="45719" rIns="4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3895725" y="2330450"/>
            <a:ext cx="1365250" cy="0"/>
          </a:xfrm>
          <a:prstGeom prst="line">
            <a:avLst/>
          </a:prstGeom>
          <a:ln w="38100">
            <a:solidFill>
              <a:srgbClr val="003B7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6335837" y="4659541"/>
            <a:ext cx="217365" cy="215442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800" b="0" i="1">
                <a:solidFill>
                  <a:srgbClr val="003B7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ircle Crop w/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pic" sz="half" idx="13"/>
          </p:nvPr>
        </p:nvSpPr>
        <p:spPr>
          <a:xfrm>
            <a:off x="4796289" y="365136"/>
            <a:ext cx="3895037" cy="4052168"/>
          </a:xfrm>
          <a:prstGeom prst="rect">
            <a:avLst/>
          </a:prstGeom>
          <a:noFill/>
        </p:spPr>
        <p:txBody>
          <a:bodyPr lIns="91439" tIns="45719" rIns="91439" bIns="45719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6" name="Shape 39"/>
          <p:cNvSpPr/>
          <p:nvPr/>
        </p:nvSpPr>
        <p:spPr>
          <a:xfrm>
            <a:off x="146050" y="139701"/>
            <a:ext cx="8851900" cy="4860925"/>
          </a:xfrm>
          <a:prstGeom prst="rect">
            <a:avLst/>
          </a:prstGeom>
          <a:ln w="38100">
            <a:solidFill>
              <a:srgbClr val="003B71"/>
            </a:solidFill>
            <a:miter lim="400000"/>
          </a:ln>
        </p:spPr>
        <p:txBody>
          <a:bodyPr lIns="45719" rIns="4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0" y="4500854"/>
            <a:ext cx="1562372" cy="416220"/>
          </a:xfrm>
          <a:prstGeom prst="rect">
            <a:avLst/>
          </a:prstGeom>
        </p:spPr>
      </p:pic>
      <p:sp>
        <p:nvSpPr>
          <p:cNvPr id="7" name="Shape 5"/>
          <p:cNvSpPr>
            <a:spLocks noGrp="1"/>
          </p:cNvSpPr>
          <p:nvPr>
            <p:ph type="title"/>
          </p:nvPr>
        </p:nvSpPr>
        <p:spPr>
          <a:xfrm>
            <a:off x="360960" y="365136"/>
            <a:ext cx="3933569" cy="405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146050" y="141288"/>
            <a:ext cx="8851900" cy="4860926"/>
          </a:xfrm>
          <a:prstGeom prst="rect">
            <a:avLst/>
          </a:prstGeom>
          <a:ln w="38100">
            <a:solidFill>
              <a:srgbClr val="003B71"/>
            </a:solidFill>
          </a:ln>
        </p:spPr>
        <p:txBody>
          <a:bodyPr lIns="45719" rIns="45719" anchor="ctr"/>
          <a:lstStyle/>
          <a:p>
            <a:pPr defTabSz="816387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xfrm>
            <a:off x="6273318" y="4628765"/>
            <a:ext cx="279882" cy="276997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200" b="0" i="1">
                <a:solidFill>
                  <a:srgbClr val="003B7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4" name="Rectangle 3"/>
          <p:cNvSpPr/>
          <p:nvPr/>
        </p:nvSpPr>
        <p:spPr>
          <a:xfrm>
            <a:off x="146050" y="2400887"/>
            <a:ext cx="8851900" cy="338552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ue/Picture Title Slide">
    <p:bg>
      <p:bgPr>
        <a:solidFill>
          <a:srgbClr val="003B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3.png" descr="C:\Users\220042148\Desktop\Made For Me\Power LOGO Images\15_GEA_vert_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59" y="582949"/>
            <a:ext cx="1448154" cy="832104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146050" y="139701"/>
            <a:ext cx="8851900" cy="4860925"/>
          </a:xfrm>
          <a:prstGeom prst="rect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45719" rIns="4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title" hasCustomPrompt="1"/>
          </p:nvPr>
        </p:nvSpPr>
        <p:spPr>
          <a:xfrm>
            <a:off x="253010" y="1713832"/>
            <a:ext cx="8636993" cy="1102520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50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sp>
        <p:nvSpPr>
          <p:cNvPr id="28" name="Shape 28"/>
          <p:cNvSpPr>
            <a:spLocks noGrp="1"/>
          </p:cNvSpPr>
          <p:nvPr>
            <p:ph type="body" sz="quarter" idx="1" hasCustomPrompt="1"/>
          </p:nvPr>
        </p:nvSpPr>
        <p:spPr>
          <a:xfrm>
            <a:off x="315517" y="3716734"/>
            <a:ext cx="8511978" cy="5544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defRPr sz="2000" b="0">
                <a:solidFill>
                  <a:srgbClr val="FFFFFF"/>
                </a:solidFill>
              </a:defRPr>
            </a:lvl1pPr>
            <a:lvl2pPr marL="0" indent="408193" algn="ctr">
              <a:buSzTx/>
              <a:buNone/>
              <a:defRPr sz="2000" b="0">
                <a:solidFill>
                  <a:srgbClr val="FFFFFF"/>
                </a:solidFill>
              </a:defRPr>
            </a:lvl2pPr>
            <a:lvl3pPr marL="0" indent="816387" algn="ctr">
              <a:buSzTx/>
              <a:buNone/>
              <a:defRPr sz="2000" b="0">
                <a:solidFill>
                  <a:srgbClr val="FFFFFF"/>
                </a:solidFill>
              </a:defRPr>
            </a:lvl3pPr>
            <a:lvl4pPr marL="0" indent="1224582" algn="ctr">
              <a:buSzTx/>
              <a:buNone/>
              <a:defRPr sz="2100" b="0">
                <a:solidFill>
                  <a:srgbClr val="FFFFFF"/>
                </a:solidFill>
              </a:defRPr>
            </a:lvl4pPr>
            <a:lvl5pPr marL="0" indent="1632775" algn="ctr">
              <a:buSzTx/>
              <a:buNone/>
              <a:defRPr sz="2100" b="0">
                <a:solidFill>
                  <a:srgbClr val="FFFFFF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</p:txBody>
      </p:sp>
      <p:sp>
        <p:nvSpPr>
          <p:cNvPr id="29" name="Shape 29"/>
          <p:cNvSpPr/>
          <p:nvPr/>
        </p:nvSpPr>
        <p:spPr>
          <a:xfrm>
            <a:off x="3895725" y="3357563"/>
            <a:ext cx="1365250" cy="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ive/Transition 1">
    <p:bg>
      <p:bgPr>
        <a:solidFill>
          <a:srgbClr val="003B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146050" y="139701"/>
            <a:ext cx="8851900" cy="4860925"/>
          </a:xfrm>
          <a:prstGeom prst="rect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45719" rIns="4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title" hasCustomPrompt="1"/>
          </p:nvPr>
        </p:nvSpPr>
        <p:spPr>
          <a:xfrm>
            <a:off x="315517" y="991201"/>
            <a:ext cx="8511978" cy="1081554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38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half" idx="1"/>
          </p:nvPr>
        </p:nvSpPr>
        <p:spPr>
          <a:xfrm>
            <a:off x="315517" y="2571751"/>
            <a:ext cx="8511978" cy="16994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defRPr sz="2000" b="0">
                <a:solidFill>
                  <a:srgbClr val="FFFFFF"/>
                </a:solidFill>
              </a:defRPr>
            </a:lvl1pPr>
            <a:lvl2pPr marL="0" indent="408193" algn="ctr">
              <a:buSzTx/>
              <a:buNone/>
              <a:defRPr sz="2000" b="0">
                <a:solidFill>
                  <a:srgbClr val="FFFFFF"/>
                </a:solidFill>
              </a:defRPr>
            </a:lvl2pPr>
            <a:lvl3pPr marL="0" indent="816387" algn="ctr">
              <a:buSzTx/>
              <a:buNone/>
              <a:defRPr sz="2000" b="0">
                <a:solidFill>
                  <a:srgbClr val="FFFFFF"/>
                </a:solidFill>
              </a:defRPr>
            </a:lvl3pPr>
            <a:lvl4pPr marL="0" indent="1224582" algn="ctr">
              <a:buSzTx/>
              <a:buNone/>
              <a:defRPr sz="2000" b="0">
                <a:solidFill>
                  <a:srgbClr val="FFFFFF"/>
                </a:solidFill>
              </a:defRPr>
            </a:lvl4pPr>
            <a:lvl5pPr marL="0" indent="1632775" algn="ctr">
              <a:buSzTx/>
              <a:buNone/>
              <a:defRPr sz="2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1" name="Shape 51"/>
          <p:cNvSpPr/>
          <p:nvPr/>
        </p:nvSpPr>
        <p:spPr>
          <a:xfrm>
            <a:off x="3895725" y="2330450"/>
            <a:ext cx="136525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086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44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rge Vertical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4691064" y="139701"/>
            <a:ext cx="4306887" cy="4860925"/>
          </a:xfrm>
          <a:prstGeom prst="rect">
            <a:avLst/>
          </a:prstGeom>
          <a:ln w="25400">
            <a:solidFill>
              <a:srgbClr val="003B71"/>
            </a:solidFill>
          </a:ln>
        </p:spPr>
        <p:txBody>
          <a:bodyPr lIns="45719" rIns="45719" anchor="ctr"/>
          <a:lstStyle/>
          <a:p>
            <a:pPr defTabSz="816387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 hasCustomPrompt="1"/>
          </p:nvPr>
        </p:nvSpPr>
        <p:spPr>
          <a:xfrm>
            <a:off x="4831460" y="319486"/>
            <a:ext cx="3980657" cy="84085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TEXT- ALL CAPS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2" y="0"/>
            <a:ext cx="4497586" cy="51435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2" name="Shape 72"/>
          <p:cNvSpPr>
            <a:spLocks noGrp="1"/>
          </p:cNvSpPr>
          <p:nvPr>
            <p:ph type="body" sz="half" idx="13"/>
          </p:nvPr>
        </p:nvSpPr>
        <p:spPr>
          <a:xfrm>
            <a:off x="4831460" y="1204487"/>
            <a:ext cx="3980657" cy="3663187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xfrm>
            <a:off x="6335837" y="4659541"/>
            <a:ext cx="217365" cy="215442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800" b="0" i="1">
                <a:solidFill>
                  <a:srgbClr val="003B7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arge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hape 39"/>
          <p:cNvSpPr/>
          <p:nvPr/>
        </p:nvSpPr>
        <p:spPr>
          <a:xfrm>
            <a:off x="146050" y="139701"/>
            <a:ext cx="8851900" cy="4860925"/>
          </a:xfrm>
          <a:prstGeom prst="rect">
            <a:avLst/>
          </a:prstGeom>
          <a:ln w="38100">
            <a:solidFill>
              <a:srgbClr val="003B71"/>
            </a:solidFill>
            <a:miter lim="400000"/>
          </a:ln>
        </p:spPr>
        <p:txBody>
          <a:bodyPr lIns="45719" rIns="4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0" y="4500854"/>
            <a:ext cx="1562372" cy="416220"/>
          </a:xfrm>
          <a:prstGeom prst="rect">
            <a:avLst/>
          </a:prstGeom>
        </p:spPr>
      </p:pic>
      <p:sp>
        <p:nvSpPr>
          <p:cNvPr id="8" name="Shape 5"/>
          <p:cNvSpPr>
            <a:spLocks noGrp="1"/>
          </p:cNvSpPr>
          <p:nvPr>
            <p:ph type="title"/>
          </p:nvPr>
        </p:nvSpPr>
        <p:spPr>
          <a:xfrm>
            <a:off x="360958" y="365136"/>
            <a:ext cx="8421094" cy="76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Horizontal Photo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02" name="Shape 102"/>
          <p:cNvSpPr>
            <a:spLocks noGrp="1"/>
          </p:cNvSpPr>
          <p:nvPr>
            <p:ph type="body" sz="half" idx="1"/>
          </p:nvPr>
        </p:nvSpPr>
        <p:spPr>
          <a:xfrm>
            <a:off x="360956" y="1214438"/>
            <a:ext cx="4129531" cy="3226738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3" name="Shape 103"/>
          <p:cNvSpPr>
            <a:spLocks noGrp="1"/>
          </p:cNvSpPr>
          <p:nvPr>
            <p:ph type="body" sz="half" idx="13"/>
          </p:nvPr>
        </p:nvSpPr>
        <p:spPr>
          <a:xfrm>
            <a:off x="4653515" y="1214436"/>
            <a:ext cx="4128536" cy="3226740"/>
          </a:xfrm>
          <a:prstGeom prst="rect">
            <a:avLst/>
          </a:prstGeom>
          <a:noFill/>
        </p:spPr>
        <p:txBody>
          <a:bodyPr/>
          <a:lstStyle>
            <a:lvl1pPr>
              <a:defRPr baseline="0">
                <a:latin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39"/>
          <p:cNvSpPr/>
          <p:nvPr/>
        </p:nvSpPr>
        <p:spPr>
          <a:xfrm>
            <a:off x="146050" y="139701"/>
            <a:ext cx="8851900" cy="4860925"/>
          </a:xfrm>
          <a:prstGeom prst="rect">
            <a:avLst/>
          </a:prstGeom>
          <a:ln w="38100">
            <a:solidFill>
              <a:srgbClr val="003B71"/>
            </a:solidFill>
            <a:miter lim="400000"/>
          </a:ln>
        </p:spPr>
        <p:txBody>
          <a:bodyPr lIns="45719" rIns="4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0" y="4500854"/>
            <a:ext cx="1562372" cy="416220"/>
          </a:xfrm>
          <a:prstGeom prst="rect">
            <a:avLst/>
          </a:prstGeom>
        </p:spPr>
      </p:pic>
      <p:sp>
        <p:nvSpPr>
          <p:cNvPr id="12" name="Shape 5"/>
          <p:cNvSpPr>
            <a:spLocks noGrp="1"/>
          </p:cNvSpPr>
          <p:nvPr>
            <p:ph type="title"/>
          </p:nvPr>
        </p:nvSpPr>
        <p:spPr>
          <a:xfrm>
            <a:off x="360958" y="365136"/>
            <a:ext cx="8421094" cy="76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ext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xfrm>
            <a:off x="360958" y="1204487"/>
            <a:ext cx="8370292" cy="328317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1800" b="1" i="0" baseline="0">
                <a:latin typeface="Arial" charset="0"/>
                <a:ea typeface="Arial" charset="0"/>
                <a:cs typeface="Arial" charset="0"/>
              </a:defRPr>
            </a:lvl1pPr>
            <a:lvl2pPr marL="253703" indent="-235278"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 marL="452933" indent="-270371">
              <a:defRPr sz="1800" b="0" i="0">
                <a:latin typeface="Arial" charset="0"/>
                <a:ea typeface="Arial" charset="0"/>
                <a:cs typeface="Arial" charset="0"/>
              </a:defRPr>
            </a:lvl3pPr>
            <a:lvl4pPr marL="611301" indent="-263639">
              <a:defRPr sz="1800" b="0" i="0">
                <a:latin typeface="Arial" charset="0"/>
                <a:ea typeface="Arial" charset="0"/>
                <a:cs typeface="Arial" charset="0"/>
              </a:defRPr>
            </a:lvl4pPr>
            <a:lvl5pPr marL="1915760" indent="-282222">
              <a:defRPr sz="18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hape 39"/>
          <p:cNvSpPr/>
          <p:nvPr/>
        </p:nvSpPr>
        <p:spPr>
          <a:xfrm>
            <a:off x="146050" y="139701"/>
            <a:ext cx="8851900" cy="4860925"/>
          </a:xfrm>
          <a:prstGeom prst="rect">
            <a:avLst/>
          </a:prstGeom>
          <a:ln w="38100">
            <a:solidFill>
              <a:srgbClr val="003B71"/>
            </a:solidFill>
            <a:miter lim="400000"/>
          </a:ln>
        </p:spPr>
        <p:txBody>
          <a:bodyPr lIns="45719" rIns="4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0" y="4500854"/>
            <a:ext cx="1562372" cy="416220"/>
          </a:xfrm>
          <a:prstGeom prst="rect">
            <a:avLst/>
          </a:prstGeom>
        </p:spPr>
      </p:pic>
      <p:sp>
        <p:nvSpPr>
          <p:cNvPr id="11" name="Shape 5"/>
          <p:cNvSpPr>
            <a:spLocks noGrp="1"/>
          </p:cNvSpPr>
          <p:nvPr>
            <p:ph type="title"/>
          </p:nvPr>
        </p:nvSpPr>
        <p:spPr>
          <a:xfrm>
            <a:off x="360958" y="365136"/>
            <a:ext cx="8421094" cy="76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360151" y="1202278"/>
            <a:ext cx="8421094" cy="3136604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Shape 39"/>
          <p:cNvSpPr/>
          <p:nvPr/>
        </p:nvSpPr>
        <p:spPr>
          <a:xfrm>
            <a:off x="146050" y="139701"/>
            <a:ext cx="8851900" cy="4860925"/>
          </a:xfrm>
          <a:prstGeom prst="rect">
            <a:avLst/>
          </a:prstGeom>
          <a:ln w="38100">
            <a:solidFill>
              <a:srgbClr val="003B71"/>
            </a:solidFill>
            <a:miter lim="400000"/>
          </a:ln>
        </p:spPr>
        <p:txBody>
          <a:bodyPr lIns="45719" rIns="4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0" y="4500854"/>
            <a:ext cx="1562372" cy="416220"/>
          </a:xfrm>
          <a:prstGeom prst="rect">
            <a:avLst/>
          </a:prstGeom>
        </p:spPr>
      </p:pic>
      <p:sp>
        <p:nvSpPr>
          <p:cNvPr id="8" name="Shape 5"/>
          <p:cNvSpPr>
            <a:spLocks noGrp="1"/>
          </p:cNvSpPr>
          <p:nvPr>
            <p:ph type="title"/>
          </p:nvPr>
        </p:nvSpPr>
        <p:spPr>
          <a:xfrm>
            <a:off x="360958" y="365136"/>
            <a:ext cx="8421094" cy="76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360959" y="1214815"/>
            <a:ext cx="8421094" cy="3051545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Shape 39"/>
          <p:cNvSpPr/>
          <p:nvPr/>
        </p:nvSpPr>
        <p:spPr>
          <a:xfrm>
            <a:off x="146050" y="139701"/>
            <a:ext cx="8851900" cy="4860925"/>
          </a:xfrm>
          <a:prstGeom prst="rect">
            <a:avLst/>
          </a:prstGeom>
          <a:ln w="38100">
            <a:solidFill>
              <a:srgbClr val="003B71"/>
            </a:solidFill>
            <a:miter lim="400000"/>
          </a:ln>
        </p:spPr>
        <p:txBody>
          <a:bodyPr lIns="45719" rIns="4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0" y="4500854"/>
            <a:ext cx="1562372" cy="416220"/>
          </a:xfrm>
          <a:prstGeom prst="rect">
            <a:avLst/>
          </a:prstGeom>
        </p:spPr>
      </p:pic>
      <p:sp>
        <p:nvSpPr>
          <p:cNvPr id="7" name="Shape 5"/>
          <p:cNvSpPr>
            <a:spLocks noGrp="1"/>
          </p:cNvSpPr>
          <p:nvPr>
            <p:ph type="title"/>
          </p:nvPr>
        </p:nvSpPr>
        <p:spPr>
          <a:xfrm>
            <a:off x="360958" y="365136"/>
            <a:ext cx="8421094" cy="76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46" name="Shape 146"/>
          <p:cNvSpPr/>
          <p:nvPr/>
        </p:nvSpPr>
        <p:spPr>
          <a:xfrm>
            <a:off x="254000" y="2797175"/>
            <a:ext cx="8636000" cy="0"/>
          </a:xfrm>
          <a:prstGeom prst="line">
            <a:avLst/>
          </a:prstGeom>
          <a:ln w="12700">
            <a:solidFill>
              <a:srgbClr val="003B7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" name="Shape 147"/>
          <p:cNvSpPr/>
          <p:nvPr/>
        </p:nvSpPr>
        <p:spPr>
          <a:xfrm flipH="1">
            <a:off x="4572001" y="1096963"/>
            <a:ext cx="1" cy="3402013"/>
          </a:xfrm>
          <a:prstGeom prst="line">
            <a:avLst/>
          </a:prstGeom>
          <a:ln w="12700">
            <a:solidFill>
              <a:srgbClr val="003B7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360958" y="2967822"/>
            <a:ext cx="4083052" cy="1641078"/>
          </a:xfrm>
          <a:prstGeom prst="rect">
            <a:avLst/>
          </a:prstGeom>
          <a:noFill/>
        </p:spPr>
        <p:txBody>
          <a:bodyPr/>
          <a:lstStyle>
            <a:lvl1pPr marL="0" indent="0">
              <a:defRPr sz="1800" b="0" i="0" baseline="0">
                <a:latin typeface="+mn-lt"/>
                <a:ea typeface="Arial" charset="0"/>
                <a:cs typeface="Arial" charset="0"/>
              </a:defRPr>
            </a:lvl1pPr>
            <a:lvl2pPr marL="17716" indent="-159450">
              <a:defRPr sz="1800" b="0" i="0">
                <a:latin typeface="+mn-lt"/>
                <a:ea typeface="Arial" charset="0"/>
                <a:cs typeface="Arial" charset="0"/>
              </a:defRPr>
            </a:lvl2pPr>
            <a:lvl3pPr marL="204096" indent="-204096">
              <a:defRPr sz="1800" b="0" i="0">
                <a:latin typeface="+mn-lt"/>
                <a:ea typeface="Arial" charset="0"/>
                <a:cs typeface="Arial" charset="0"/>
              </a:defRPr>
            </a:lvl3pPr>
            <a:lvl4pPr marL="322499" indent="-160922">
              <a:defRPr sz="1800" b="0" i="0">
                <a:latin typeface="+mn-lt"/>
                <a:ea typeface="Arial" charset="0"/>
                <a:cs typeface="Arial" charset="0"/>
              </a:defRPr>
            </a:lvl4pPr>
            <a:lvl5pPr marL="1862138" indent="-228600">
              <a:defRPr sz="1800" b="0" i="0">
                <a:latin typeface="+mn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Shape 39"/>
          <p:cNvSpPr/>
          <p:nvPr/>
        </p:nvSpPr>
        <p:spPr>
          <a:xfrm>
            <a:off x="146050" y="139701"/>
            <a:ext cx="8851900" cy="4860925"/>
          </a:xfrm>
          <a:prstGeom prst="rect">
            <a:avLst/>
          </a:prstGeom>
          <a:ln w="38100">
            <a:solidFill>
              <a:srgbClr val="003B71"/>
            </a:solidFill>
            <a:miter lim="400000"/>
          </a:ln>
        </p:spPr>
        <p:txBody>
          <a:bodyPr lIns="45719" rIns="4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0" y="4500854"/>
            <a:ext cx="1562372" cy="416220"/>
          </a:xfrm>
          <a:prstGeom prst="rect">
            <a:avLst/>
          </a:prstGeom>
        </p:spPr>
      </p:pic>
      <p:sp>
        <p:nvSpPr>
          <p:cNvPr id="9" name="Shape 5"/>
          <p:cNvSpPr>
            <a:spLocks noGrp="1"/>
          </p:cNvSpPr>
          <p:nvPr>
            <p:ph type="title"/>
          </p:nvPr>
        </p:nvSpPr>
        <p:spPr>
          <a:xfrm>
            <a:off x="360958" y="365136"/>
            <a:ext cx="8421094" cy="76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 hasCustomPrompt="1"/>
          </p:nvPr>
        </p:nvSpPr>
        <p:spPr>
          <a:xfrm>
            <a:off x="2532065" y="1885377"/>
            <a:ext cx="1965525" cy="2479703"/>
          </a:xfrm>
          <a:prstGeom prst="rect">
            <a:avLst/>
          </a:prstGeom>
          <a:noFill/>
        </p:spPr>
        <p:txBody>
          <a:bodyPr/>
          <a:lstStyle>
            <a:lvl1pPr>
              <a:defRPr sz="1500" b="0"/>
            </a:lvl1pPr>
            <a:lvl2pPr marL="180975" indent="-161925">
              <a:defRPr sz="1500" b="0"/>
            </a:lvl2pPr>
            <a:lvl3pPr marL="355600" indent="-173037">
              <a:defRPr sz="1500" b="0"/>
            </a:lvl3pPr>
            <a:lvl4pPr marL="495300" indent="-147637">
              <a:defRPr sz="1500" b="0"/>
            </a:lvl4pPr>
            <a:lvl5pPr marL="1802871" indent="-169333">
              <a:defRPr sz="1500" b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3"/>
          </p:nvPr>
        </p:nvSpPr>
        <p:spPr>
          <a:xfrm>
            <a:off x="412751" y="1885377"/>
            <a:ext cx="1965525" cy="2479703"/>
          </a:xfrm>
          <a:prstGeom prst="rect">
            <a:avLst/>
          </a:prstGeom>
          <a:noFill/>
        </p:spPr>
        <p:txBody>
          <a:bodyPr/>
          <a:lstStyle/>
          <a:p>
            <a:pPr lvl="0">
              <a:defRPr sz="1500" b="0"/>
            </a:pPr>
            <a:r>
              <a:rPr lang="en-US"/>
              <a:t>Click to edit Master text styles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4"/>
          </p:nvPr>
        </p:nvSpPr>
        <p:spPr>
          <a:xfrm>
            <a:off x="6758467" y="1885377"/>
            <a:ext cx="1965525" cy="2479703"/>
          </a:xfrm>
          <a:prstGeom prst="rect">
            <a:avLst/>
          </a:prstGeom>
          <a:noFill/>
        </p:spPr>
        <p:txBody>
          <a:bodyPr/>
          <a:lstStyle/>
          <a:p>
            <a:pPr lvl="0">
              <a:defRPr sz="1500" b="0"/>
            </a:pPr>
            <a:r>
              <a:rPr lang="en-US"/>
              <a:t>Click to edit Master text styles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5"/>
          </p:nvPr>
        </p:nvSpPr>
        <p:spPr>
          <a:xfrm>
            <a:off x="4645425" y="1885376"/>
            <a:ext cx="1965525" cy="2479703"/>
          </a:xfrm>
          <a:prstGeom prst="rect">
            <a:avLst/>
          </a:prstGeom>
          <a:noFill/>
        </p:spPr>
        <p:txBody>
          <a:bodyPr/>
          <a:lstStyle/>
          <a:p>
            <a:pPr lvl="0">
              <a:defRPr sz="1500" b="0"/>
            </a:pPr>
            <a:r>
              <a:rPr lang="en-US"/>
              <a:t>Click to edit Master text styles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6" hasCustomPrompt="1"/>
          </p:nvPr>
        </p:nvSpPr>
        <p:spPr>
          <a:xfrm>
            <a:off x="412751" y="1210965"/>
            <a:ext cx="1965525" cy="29071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16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defRPr sz="1500"/>
            </a:pPr>
            <a:r>
              <a:rPr lang="en-US" dirty="0"/>
              <a:t>CLICK TO ADD TEXT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7" hasCustomPrompt="1"/>
          </p:nvPr>
        </p:nvSpPr>
        <p:spPr>
          <a:xfrm>
            <a:off x="2532065" y="1210965"/>
            <a:ext cx="1965525" cy="290712"/>
          </a:xfrm>
          <a:prstGeom prst="rect">
            <a:avLst/>
          </a:prstGeom>
          <a:noFill/>
        </p:spPr>
        <p:txBody>
          <a:bodyPr/>
          <a:lstStyle>
            <a:lvl1pPr marL="342900" marR="0" indent="-342900" algn="ctr" defTabSz="8159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/>
            </a:lvl1pPr>
          </a:lstStyle>
          <a:p>
            <a:pPr algn="ctr">
              <a:defRPr sz="1500"/>
            </a:pPr>
            <a:r>
              <a:rPr lang="en-US" dirty="0"/>
              <a:t>CLICK TO ADD TEXT</a:t>
            </a:r>
          </a:p>
          <a:p>
            <a:pPr algn="ctr">
              <a:defRPr sz="1500"/>
            </a:pPr>
            <a:endParaRPr dirty="0"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8" hasCustomPrompt="1"/>
          </p:nvPr>
        </p:nvSpPr>
        <p:spPr>
          <a:xfrm>
            <a:off x="4645425" y="1210965"/>
            <a:ext cx="1965525" cy="290712"/>
          </a:xfrm>
          <a:prstGeom prst="rect">
            <a:avLst/>
          </a:prstGeom>
          <a:noFill/>
        </p:spPr>
        <p:txBody>
          <a:bodyPr/>
          <a:lstStyle>
            <a:lvl1pPr marL="342900" marR="0" indent="-342900" algn="ctr" defTabSz="815975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/>
            </a:lvl1pPr>
          </a:lstStyle>
          <a:p>
            <a:pPr algn="ctr">
              <a:defRPr sz="1500"/>
            </a:pPr>
            <a:r>
              <a:rPr lang="en-US" dirty="0"/>
              <a:t>CLICK TO ADD TEXT</a:t>
            </a:r>
          </a:p>
          <a:p>
            <a:pPr algn="ctr">
              <a:defRPr sz="1500"/>
            </a:pPr>
            <a:endParaRPr dirty="0"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9" hasCustomPrompt="1"/>
          </p:nvPr>
        </p:nvSpPr>
        <p:spPr>
          <a:xfrm>
            <a:off x="6758467" y="1210965"/>
            <a:ext cx="1965525" cy="29071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algn="ctr">
              <a:defRPr sz="1500"/>
            </a:pPr>
            <a:r>
              <a:rPr lang="en-US" dirty="0"/>
              <a:t>CLICK TO ADD TEXT</a:t>
            </a:r>
          </a:p>
        </p:txBody>
      </p:sp>
      <p:sp>
        <p:nvSpPr>
          <p:cNvPr id="13" name="Shape 39"/>
          <p:cNvSpPr/>
          <p:nvPr/>
        </p:nvSpPr>
        <p:spPr>
          <a:xfrm>
            <a:off x="146050" y="139701"/>
            <a:ext cx="8851900" cy="4860925"/>
          </a:xfrm>
          <a:prstGeom prst="rect">
            <a:avLst/>
          </a:prstGeom>
          <a:ln w="38100">
            <a:solidFill>
              <a:srgbClr val="003B71"/>
            </a:solidFill>
            <a:miter lim="400000"/>
          </a:ln>
        </p:spPr>
        <p:txBody>
          <a:bodyPr lIns="45719" rIns="4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0" y="4500854"/>
            <a:ext cx="1562372" cy="416220"/>
          </a:xfrm>
          <a:prstGeom prst="rect">
            <a:avLst/>
          </a:prstGeom>
        </p:spPr>
      </p:pic>
      <p:sp>
        <p:nvSpPr>
          <p:cNvPr id="14" name="Shape 5"/>
          <p:cNvSpPr>
            <a:spLocks noGrp="1"/>
          </p:cNvSpPr>
          <p:nvPr>
            <p:ph type="title"/>
          </p:nvPr>
        </p:nvSpPr>
        <p:spPr>
          <a:xfrm>
            <a:off x="360958" y="365136"/>
            <a:ext cx="8421094" cy="76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8578469" y="4651423"/>
            <a:ext cx="203582" cy="187231"/>
          </a:xfrm>
          <a:prstGeom prst="rect">
            <a:avLst/>
          </a:prstGeom>
          <a:ln w="12700">
            <a:miter lim="400000"/>
          </a:ln>
        </p:spPr>
        <p:txBody>
          <a:bodyPr wrap="none" lIns="31750" tIns="31750" rIns="31750" bIns="31750" anchor="ctr">
            <a:spAutoFit/>
          </a:bodyPr>
          <a:lstStyle>
            <a:lvl1pPr algn="r">
              <a:defRPr sz="800"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hape 3"/>
          <p:cNvSpPr/>
          <p:nvPr/>
        </p:nvSpPr>
        <p:spPr>
          <a:xfrm>
            <a:off x="146050" y="139701"/>
            <a:ext cx="8851900" cy="4860925"/>
          </a:xfrm>
          <a:prstGeom prst="rect">
            <a:avLst/>
          </a:prstGeom>
          <a:ln w="25400">
            <a:solidFill>
              <a:srgbClr val="003B71"/>
            </a:solidFill>
          </a:ln>
        </p:spPr>
        <p:txBody>
          <a:bodyPr lIns="45719" rIns="45719" anchor="ctr"/>
          <a:lstStyle/>
          <a:p>
            <a:pPr defTabSz="816387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360958" y="365136"/>
            <a:ext cx="8421094" cy="76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 dirty="0"/>
              <a:t>TITLE TEXT-ALL CAPS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360957" y="1214438"/>
            <a:ext cx="8421094" cy="3226738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6050" y="2400887"/>
            <a:ext cx="8851900" cy="338552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0" y="4500854"/>
            <a:ext cx="1562372" cy="4162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3" r:id="rId14"/>
    <p:sldLayoutId id="2147483784" r:id="rId15"/>
  </p:sldLayoutIdLst>
  <p:transition spd="med"/>
  <p:txStyles>
    <p:titleStyle>
      <a:lvl1pPr marL="0" marR="0" indent="0" algn="l" defTabSz="815975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0" baseline="0">
          <a:ln>
            <a:noFill/>
          </a:ln>
          <a:solidFill>
            <a:srgbClr val="003B71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0" marR="0" indent="0" algn="l" defTabSz="815975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003B71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l" defTabSz="815975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003B71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l" defTabSz="815975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003B71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l" defTabSz="815975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003B71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457200" algn="l" defTabSz="815975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003B71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914400" algn="l" defTabSz="815975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003B71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1371600" algn="l" defTabSz="815975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003B71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1828800" algn="l" defTabSz="815975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rgbClr val="003B71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342900" marR="0" indent="-342900" algn="l" defTabSz="815975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rgbClr val="003B71"/>
          </a:solidFill>
          <a:uFillTx/>
          <a:latin typeface="+mn-lt"/>
          <a:ea typeface="+mj-ea"/>
          <a:cs typeface="+mj-cs"/>
          <a:sym typeface="Arial"/>
        </a:defRPr>
      </a:lvl1pPr>
      <a:lvl2pPr marL="225954" marR="0" indent="-206904" algn="l" defTabSz="815975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3B71"/>
          </a:solidFill>
          <a:uFillTx/>
          <a:latin typeface="+mn-lt"/>
          <a:ea typeface="+mj-ea"/>
          <a:cs typeface="+mj-cs"/>
          <a:sym typeface="Arial"/>
        </a:defRPr>
      </a:lvl2pPr>
      <a:lvl3pPr marL="431304" marR="0" indent="-248742" algn="l" defTabSz="815975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–"/>
        <a:tabLst/>
        <a:defRPr sz="1800" b="0" i="0" u="none" strike="noStrike" cap="none" spc="0" baseline="0">
          <a:ln>
            <a:noFill/>
          </a:ln>
          <a:solidFill>
            <a:srgbClr val="003B71"/>
          </a:solidFill>
          <a:uFillTx/>
          <a:latin typeface="+mn-lt"/>
          <a:ea typeface="+mj-ea"/>
          <a:cs typeface="+mj-cs"/>
          <a:sym typeface="Arial"/>
        </a:defRPr>
      </a:lvl3pPr>
      <a:lvl4pPr marL="590210" marR="0" indent="-242548" algn="l" defTabSz="815975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3B71"/>
          </a:solidFill>
          <a:uFillTx/>
          <a:latin typeface="+mn-lt"/>
          <a:ea typeface="+mj-ea"/>
          <a:cs typeface="+mj-cs"/>
          <a:sym typeface="Arial"/>
        </a:defRPr>
      </a:lvl4pPr>
      <a:lvl5pPr marL="1893182" marR="0" indent="-259644" algn="l" defTabSz="815975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003B71"/>
          </a:solidFill>
          <a:uFillTx/>
          <a:latin typeface="+mn-lt"/>
          <a:ea typeface="+mj-ea"/>
          <a:cs typeface="+mj-cs"/>
          <a:sym typeface="Arial"/>
        </a:defRPr>
      </a:lvl5pPr>
      <a:lvl6pPr marL="2301759" marR="0" indent="-260790" algn="l" defTabSz="815975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2300" b="1" i="0" u="none" strike="noStrike" cap="none" spc="0" baseline="0">
          <a:ln>
            <a:noFill/>
          </a:ln>
          <a:solidFill>
            <a:srgbClr val="003B71"/>
          </a:solidFill>
          <a:uFillTx/>
          <a:latin typeface="+mj-lt"/>
          <a:ea typeface="+mj-ea"/>
          <a:cs typeface="+mj-cs"/>
          <a:sym typeface="Arial"/>
        </a:defRPr>
      </a:lvl6pPr>
      <a:lvl7pPr marL="2709953" marR="0" indent="-260790" algn="l" defTabSz="815975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2300" b="1" i="0" u="none" strike="noStrike" cap="none" spc="0" baseline="0">
          <a:ln>
            <a:noFill/>
          </a:ln>
          <a:solidFill>
            <a:srgbClr val="003B71"/>
          </a:solidFill>
          <a:uFillTx/>
          <a:latin typeface="+mj-lt"/>
          <a:ea typeface="+mj-ea"/>
          <a:cs typeface="+mj-cs"/>
          <a:sym typeface="Arial"/>
        </a:defRPr>
      </a:lvl7pPr>
      <a:lvl8pPr marL="3118147" marR="0" indent="-260790" algn="l" defTabSz="815975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2300" b="1" i="0" u="none" strike="noStrike" cap="none" spc="0" baseline="0">
          <a:ln>
            <a:noFill/>
          </a:ln>
          <a:solidFill>
            <a:srgbClr val="003B71"/>
          </a:solidFill>
          <a:uFillTx/>
          <a:latin typeface="+mj-lt"/>
          <a:ea typeface="+mj-ea"/>
          <a:cs typeface="+mj-cs"/>
          <a:sym typeface="Arial"/>
        </a:defRPr>
      </a:lvl8pPr>
      <a:lvl9pPr marL="3526341" marR="0" indent="-260790" algn="l" defTabSz="815975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2300" b="1" i="0" u="none" strike="noStrike" cap="none" spc="0" baseline="0">
          <a:ln>
            <a:noFill/>
          </a:ln>
          <a:solidFill>
            <a:srgbClr val="003B71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8159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8159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8159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8159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8159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8159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8159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8159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8159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 </a:t>
            </a:r>
            <a:r>
              <a:rPr lang="en-US" sz="5400" cap="none" dirty="0"/>
              <a:t>e</a:t>
            </a:r>
            <a:r>
              <a:rPr lang="en-US" dirty="0"/>
              <a:t>-Filing</a:t>
            </a:r>
          </a:p>
        </p:txBody>
      </p:sp>
    </p:spTree>
    <p:extLst>
      <p:ext uri="{BB962C8B-B14F-4D97-AF65-F5344CB8AC3E}">
        <p14:creationId xmlns:p14="http://schemas.microsoft.com/office/powerpoint/2010/main" val="237128095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C460799-935F-46CE-A49A-9C9DD181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8" y="365137"/>
            <a:ext cx="8421094" cy="479522"/>
          </a:xfrm>
        </p:spPr>
        <p:txBody>
          <a:bodyPr/>
          <a:lstStyle/>
          <a:p>
            <a:r>
              <a:rPr lang="en-US" dirty="0"/>
              <a:t>online filing of </a:t>
            </a:r>
            <a:r>
              <a:rPr lang="en-US" dirty="0" err="1"/>
              <a:t>itr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BAE264-661D-46B1-AA0E-599179EED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49" y="782665"/>
            <a:ext cx="3624927" cy="22317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AE18D49-26F2-4CAB-9291-FA586627C773}"/>
              </a:ext>
            </a:extLst>
          </p:cNvPr>
          <p:cNvSpPr/>
          <p:nvPr/>
        </p:nvSpPr>
        <p:spPr>
          <a:xfrm>
            <a:off x="3179061" y="1314299"/>
            <a:ext cx="865996" cy="220033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E40113-5B1A-476D-AEEA-5922E91B7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83" y="3014421"/>
            <a:ext cx="3350885" cy="1400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57D98E-E107-47B1-A5B2-C4FB8D240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070" y="782665"/>
            <a:ext cx="4648116" cy="2170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2D03F6-9FB7-41B5-86D9-0A33025D96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070" y="2953593"/>
            <a:ext cx="4648116" cy="179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58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C460799-935F-46CE-A49A-9C9DD181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8" y="365137"/>
            <a:ext cx="8421094" cy="479522"/>
          </a:xfrm>
        </p:spPr>
        <p:txBody>
          <a:bodyPr/>
          <a:lstStyle/>
          <a:p>
            <a:r>
              <a:rPr lang="en-US" dirty="0"/>
              <a:t>online filing of </a:t>
            </a:r>
            <a:r>
              <a:rPr lang="en-US" dirty="0" err="1"/>
              <a:t>itr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A04D9D-6FC1-4813-AD68-306194BFB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59" y="911577"/>
            <a:ext cx="4186766" cy="16616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C5C793-1BDF-49B3-BA0E-BE1E3928C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58" y="2573267"/>
            <a:ext cx="4186767" cy="18935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BC1CFF-7E33-421D-8B34-24AF11B81867}"/>
              </a:ext>
            </a:extLst>
          </p:cNvPr>
          <p:cNvSpPr/>
          <p:nvPr/>
        </p:nvSpPr>
        <p:spPr>
          <a:xfrm>
            <a:off x="360957" y="2827510"/>
            <a:ext cx="3021514" cy="182728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FE70E2-C163-46EC-A22D-043C0D1EE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776" y="365137"/>
            <a:ext cx="3994275" cy="45933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11FAE20-07A1-4B5F-8008-F32CCAB93248}"/>
              </a:ext>
            </a:extLst>
          </p:cNvPr>
          <p:cNvSpPr/>
          <p:nvPr/>
        </p:nvSpPr>
        <p:spPr>
          <a:xfrm>
            <a:off x="6263240" y="368443"/>
            <a:ext cx="478520" cy="173998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21236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C460799-935F-46CE-A49A-9C9DD181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8" y="365137"/>
            <a:ext cx="8421094" cy="479522"/>
          </a:xfrm>
        </p:spPr>
        <p:txBody>
          <a:bodyPr/>
          <a:lstStyle/>
          <a:p>
            <a:r>
              <a:rPr lang="en-US" dirty="0"/>
              <a:t>online filing of </a:t>
            </a:r>
            <a:r>
              <a:rPr lang="en-US" dirty="0" err="1"/>
              <a:t>itr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0BDE96-26F3-47C9-9763-6A89727A0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515" y="844659"/>
            <a:ext cx="4377790" cy="1660758"/>
          </a:xfrm>
          <a:prstGeom prst="rect">
            <a:avLst/>
          </a:prstGeom>
        </p:spPr>
      </p:pic>
      <p:pic>
        <p:nvPicPr>
          <p:cNvPr id="11" name="Graphic 10" descr="Right Pointing Backhand Index ">
            <a:extLst>
              <a:ext uri="{FF2B5EF4-FFF2-40B4-BE49-F238E27FC236}">
                <a16:creationId xmlns:a16="http://schemas.microsoft.com/office/drawing/2014/main" id="{26E77FB1-0C0B-450B-9BD9-DE42E02D6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56140" y="938573"/>
            <a:ext cx="333214" cy="333214"/>
          </a:xfrm>
          <a:prstGeom prst="rect">
            <a:avLst/>
          </a:prstGeom>
          <a:scene3d>
            <a:camera prst="orthographicFront">
              <a:rot lat="0" lon="9900000" rev="0"/>
            </a:camera>
            <a:lightRig rig="threePt" dir="t"/>
          </a:scene3d>
        </p:spPr>
      </p:pic>
      <p:pic>
        <p:nvPicPr>
          <p:cNvPr id="14" name="Graphic 13" descr="Right Pointing Backhand Index ">
            <a:extLst>
              <a:ext uri="{FF2B5EF4-FFF2-40B4-BE49-F238E27FC236}">
                <a16:creationId xmlns:a16="http://schemas.microsoft.com/office/drawing/2014/main" id="{76F2EA06-EDD2-4F7D-B752-0D70A890A1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6514" y="2082862"/>
            <a:ext cx="333214" cy="333214"/>
          </a:xfrm>
          <a:prstGeom prst="rect">
            <a:avLst/>
          </a:prstGeom>
          <a:scene3d>
            <a:camera prst="orthographicFront">
              <a:rot lat="0" lon="9900000" rev="0"/>
            </a:camera>
            <a:lightRig rig="threePt" dir="t"/>
          </a:scene3d>
        </p:spPr>
      </p:pic>
      <p:pic>
        <p:nvPicPr>
          <p:cNvPr id="15" name="Graphic 14" descr="Right Pointing Backhand Index ">
            <a:extLst>
              <a:ext uri="{FF2B5EF4-FFF2-40B4-BE49-F238E27FC236}">
                <a16:creationId xmlns:a16="http://schemas.microsoft.com/office/drawing/2014/main" id="{60EFD15D-AC9A-402E-940F-5F5D62B083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86031" y="1119386"/>
            <a:ext cx="333214" cy="333214"/>
          </a:xfrm>
          <a:prstGeom prst="rect">
            <a:avLst/>
          </a:prstGeom>
          <a:scene3d>
            <a:camera prst="orthographicFront">
              <a:rot lat="0" lon="9900000" rev="0"/>
            </a:camera>
            <a:lightRig rig="threePt" dir="t"/>
          </a:scene3d>
        </p:spPr>
      </p:pic>
      <p:pic>
        <p:nvPicPr>
          <p:cNvPr id="16" name="Graphic 15" descr="Right Pointing Backhand Index ">
            <a:extLst>
              <a:ext uri="{FF2B5EF4-FFF2-40B4-BE49-F238E27FC236}">
                <a16:creationId xmlns:a16="http://schemas.microsoft.com/office/drawing/2014/main" id="{AB613A3D-7232-427A-A9B9-513F20DDB7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10406" y="1116807"/>
            <a:ext cx="333214" cy="333214"/>
          </a:xfrm>
          <a:prstGeom prst="rect">
            <a:avLst/>
          </a:prstGeom>
          <a:scene3d>
            <a:camera prst="orthographicFront">
              <a:rot lat="0" lon="9900000" rev="0"/>
            </a:camera>
            <a:lightRig rig="threePt" dir="t"/>
          </a:scene3d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BD237D0B-B93E-4715-9A73-F610C1933EB9}"/>
              </a:ext>
            </a:extLst>
          </p:cNvPr>
          <p:cNvSpPr txBox="1">
            <a:spLocks/>
          </p:cNvSpPr>
          <p:nvPr/>
        </p:nvSpPr>
        <p:spPr>
          <a:xfrm>
            <a:off x="546447" y="844659"/>
            <a:ext cx="3847322" cy="394431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342900" marR="0" indent="-34290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253703" marR="0" indent="-235278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2pPr>
            <a:lvl3pPr marL="452933" marR="0" indent="-270371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800" b="0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3pPr>
            <a:lvl4pPr marL="611301" marR="0" indent="-263639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4pPr>
            <a:lvl5pPr marL="1915760" marR="0" indent="-282222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5pPr>
            <a:lvl6pPr marL="2301759" marR="0" indent="-26079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3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2709953" marR="0" indent="-26079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3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118147" marR="0" indent="-26079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3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3526341" marR="0" indent="-26079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3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114300" indent="0" fontAlgn="auto">
              <a:lnSpc>
                <a:spcPct val="150000"/>
              </a:lnSpc>
            </a:pPr>
            <a:r>
              <a:rPr lang="en-US" altLang="en-US" sz="2000" b="0" kern="0" dirty="0"/>
              <a:t>Personal Details :</a:t>
            </a:r>
          </a:p>
          <a:p>
            <a:pPr marL="685800" indent="-571500" fontAlgn="auto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600" b="0" kern="0" dirty="0"/>
              <a:t>PAN</a:t>
            </a:r>
          </a:p>
          <a:p>
            <a:pPr marL="685800" indent="-571500" fontAlgn="auto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600" b="0" kern="0" dirty="0"/>
              <a:t>First, Middle &amp; Last Name</a:t>
            </a:r>
          </a:p>
          <a:p>
            <a:pPr marL="685800" indent="-571500" fontAlgn="auto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600" b="0" kern="0" dirty="0"/>
              <a:t>Aadhaar Number</a:t>
            </a:r>
          </a:p>
          <a:p>
            <a:pPr marL="685800" indent="-571500" fontAlgn="auto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600" b="0" kern="0" dirty="0"/>
              <a:t>DOB</a:t>
            </a:r>
          </a:p>
          <a:p>
            <a:pPr marL="685800" indent="-571500" fontAlgn="auto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600" b="0" kern="0" dirty="0"/>
              <a:t>Mobile #</a:t>
            </a:r>
          </a:p>
          <a:p>
            <a:pPr marL="685800" indent="-571500" fontAlgn="auto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600" b="0" kern="0" dirty="0"/>
              <a:t>e-mail ID</a:t>
            </a:r>
          </a:p>
          <a:p>
            <a:pPr marL="685800" indent="-571500" fontAlgn="auto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600" b="0" kern="0" dirty="0"/>
              <a:t>Address</a:t>
            </a:r>
          </a:p>
          <a:p>
            <a:pPr marL="685800" indent="-571500" fontAlgn="auto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600" b="0" kern="0" dirty="0"/>
              <a:t>Country &amp; Pin Code</a:t>
            </a:r>
          </a:p>
          <a:p>
            <a:pPr marL="685800" indent="-571500" fontAlgn="auto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600" b="0" kern="0" dirty="0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7BD8F9F6-D6D0-4899-BBE9-89F4401B8226}"/>
              </a:ext>
            </a:extLst>
          </p:cNvPr>
          <p:cNvSpPr/>
          <p:nvPr/>
        </p:nvSpPr>
        <p:spPr>
          <a:xfrm>
            <a:off x="4241532" y="619932"/>
            <a:ext cx="274320" cy="379709"/>
          </a:xfrm>
          <a:prstGeom prst="leftBrac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3770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C460799-935F-46CE-A49A-9C9DD181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8" y="365137"/>
            <a:ext cx="8421094" cy="479522"/>
          </a:xfrm>
        </p:spPr>
        <p:txBody>
          <a:bodyPr/>
          <a:lstStyle/>
          <a:p>
            <a:r>
              <a:rPr lang="en-US" dirty="0"/>
              <a:t>online filing of </a:t>
            </a:r>
            <a:r>
              <a:rPr lang="en-US" dirty="0" err="1"/>
              <a:t>itr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89760-262B-44E3-B08F-DE2339DCCA5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0957" y="694991"/>
            <a:ext cx="4218791" cy="37607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70937A-39EC-4B7C-B821-40397061D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71" y="694992"/>
            <a:ext cx="3678757" cy="163750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5AAF98B-AD7F-436D-BF6D-EB66F2C9AF0A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4114800" y="953501"/>
            <a:ext cx="4099303" cy="1533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F7A04C-82E5-4ACC-A3E2-9F4CAE5C8109}"/>
              </a:ext>
            </a:extLst>
          </p:cNvPr>
          <p:cNvCxnSpPr>
            <a:cxnSpLocks/>
          </p:cNvCxnSpPr>
          <p:nvPr/>
        </p:nvCxnSpPr>
        <p:spPr>
          <a:xfrm flipH="1">
            <a:off x="4114801" y="1077680"/>
            <a:ext cx="4218790" cy="15624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D3F396-E8C9-4391-8906-71BB2CCEFADD}"/>
              </a:ext>
            </a:extLst>
          </p:cNvPr>
          <p:cNvCxnSpPr>
            <a:cxnSpLocks/>
          </p:cNvCxnSpPr>
          <p:nvPr/>
        </p:nvCxnSpPr>
        <p:spPr>
          <a:xfrm flipH="1">
            <a:off x="4114801" y="1174513"/>
            <a:ext cx="4218790" cy="22808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E14EC81-02E4-4BAC-91CD-A6E1B339A2F5}"/>
              </a:ext>
            </a:extLst>
          </p:cNvPr>
          <p:cNvSpPr txBox="1"/>
          <p:nvPr/>
        </p:nvSpPr>
        <p:spPr>
          <a:xfrm>
            <a:off x="8214103" y="876557"/>
            <a:ext cx="567950" cy="153888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rgbClr val="003B71"/>
                </a:solidFill>
                <a:latin typeface="+mj-lt"/>
                <a:ea typeface="+mj-ea"/>
                <a:cs typeface="+mj-cs"/>
                <a:sym typeface="Arial"/>
              </a:rPr>
              <a:t>1a (-) 2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A07077-B06D-4C3D-A0E8-DADB62BE3C43}"/>
              </a:ext>
            </a:extLst>
          </p:cNvPr>
          <p:cNvCxnSpPr>
            <a:cxnSpLocks/>
          </p:cNvCxnSpPr>
          <p:nvPr/>
        </p:nvCxnSpPr>
        <p:spPr>
          <a:xfrm flipH="1" flipV="1">
            <a:off x="4114801" y="1515283"/>
            <a:ext cx="4161294" cy="67772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DA9E348-A602-4BE3-ACEF-349AEE65F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802" y="2342244"/>
            <a:ext cx="3425301" cy="58693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EA034C8-8E7B-4CC0-984D-E9EE82F932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1961" y="2938928"/>
            <a:ext cx="3402141" cy="191204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3661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C460799-935F-46CE-A49A-9C9DD181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8" y="365137"/>
            <a:ext cx="8421094" cy="479522"/>
          </a:xfrm>
        </p:spPr>
        <p:txBody>
          <a:bodyPr/>
          <a:lstStyle/>
          <a:p>
            <a:r>
              <a:rPr lang="en-US" dirty="0"/>
              <a:t>online filing of </a:t>
            </a:r>
            <a:r>
              <a:rPr lang="en-US" dirty="0" err="1"/>
              <a:t>itr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2C766-5CC9-43D1-856B-664CA350DB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0958" y="720673"/>
            <a:ext cx="4210547" cy="3773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032542-AE09-4DF8-B696-896E90C4C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246" y="532821"/>
            <a:ext cx="3402141" cy="128048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BDA71EC-A98E-4C9E-AA1F-7B30F8679A4D}"/>
              </a:ext>
            </a:extLst>
          </p:cNvPr>
          <p:cNvSpPr/>
          <p:nvPr/>
        </p:nvSpPr>
        <p:spPr>
          <a:xfrm>
            <a:off x="539184" y="952216"/>
            <a:ext cx="3211405" cy="179160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FD23C3-9D59-456F-A564-734A0FAB8D1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672246" y="1813303"/>
            <a:ext cx="4109806" cy="309191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208C67-ACF9-4825-8242-A49E64B9634C}"/>
              </a:ext>
            </a:extLst>
          </p:cNvPr>
          <p:cNvCxnSpPr>
            <a:cxnSpLocks/>
          </p:cNvCxnSpPr>
          <p:nvPr/>
        </p:nvCxnSpPr>
        <p:spPr>
          <a:xfrm flipH="1" flipV="1">
            <a:off x="3626603" y="1046136"/>
            <a:ext cx="4897466" cy="371959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81369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C460799-935F-46CE-A49A-9C9DD181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8" y="365137"/>
            <a:ext cx="8421094" cy="479522"/>
          </a:xfrm>
        </p:spPr>
        <p:txBody>
          <a:bodyPr/>
          <a:lstStyle/>
          <a:p>
            <a:r>
              <a:rPr lang="en-US" dirty="0"/>
              <a:t>online filing of </a:t>
            </a:r>
            <a:r>
              <a:rPr lang="en-US" dirty="0" err="1"/>
              <a:t>itr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E12212-161B-4376-8955-A53A9E61E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97424"/>
            <a:ext cx="7322948" cy="37505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3FD644-6A5F-4913-8375-2C2E3AECCDFE}"/>
              </a:ext>
            </a:extLst>
          </p:cNvPr>
          <p:cNvSpPr/>
          <p:nvPr/>
        </p:nvSpPr>
        <p:spPr>
          <a:xfrm>
            <a:off x="5816356" y="2269565"/>
            <a:ext cx="483704" cy="163669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4FD672-2233-41AC-A42F-36FBE341EAD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328252" y="2572719"/>
            <a:ext cx="48291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45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C460799-935F-46CE-A49A-9C9DD181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8" y="365137"/>
            <a:ext cx="8421094" cy="479522"/>
          </a:xfrm>
        </p:spPr>
        <p:txBody>
          <a:bodyPr/>
          <a:lstStyle/>
          <a:p>
            <a:r>
              <a:rPr lang="en-US" cap="none" dirty="0"/>
              <a:t>e</a:t>
            </a:r>
            <a:r>
              <a:rPr lang="en-US" dirty="0"/>
              <a:t>-payment of taxes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24427-748D-414C-95F6-04E1D454F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58" y="695995"/>
            <a:ext cx="8377603" cy="38062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82C1DE-1BC5-4C46-B9AA-EC15C1D13BBF}"/>
              </a:ext>
            </a:extLst>
          </p:cNvPr>
          <p:cNvSpPr/>
          <p:nvPr/>
        </p:nvSpPr>
        <p:spPr>
          <a:xfrm>
            <a:off x="3791266" y="1278219"/>
            <a:ext cx="1162397" cy="184821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EE3382-2BCD-4736-892C-AAE4AB4F4EA2}"/>
              </a:ext>
            </a:extLst>
          </p:cNvPr>
          <p:cNvSpPr/>
          <p:nvPr/>
        </p:nvSpPr>
        <p:spPr>
          <a:xfrm>
            <a:off x="7259360" y="1207983"/>
            <a:ext cx="1162397" cy="184821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23EF71-4548-4D0F-832D-38703365127A}"/>
              </a:ext>
            </a:extLst>
          </p:cNvPr>
          <p:cNvSpPr/>
          <p:nvPr/>
        </p:nvSpPr>
        <p:spPr>
          <a:xfrm>
            <a:off x="6123651" y="1495554"/>
            <a:ext cx="1162397" cy="184821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6662E4-777D-4703-BE46-724187FDC3C3}"/>
              </a:ext>
            </a:extLst>
          </p:cNvPr>
          <p:cNvSpPr/>
          <p:nvPr/>
        </p:nvSpPr>
        <p:spPr>
          <a:xfrm>
            <a:off x="406455" y="2527520"/>
            <a:ext cx="1204631" cy="337600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8554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C460799-935F-46CE-A49A-9C9DD181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8" y="365137"/>
            <a:ext cx="8421094" cy="479522"/>
          </a:xfrm>
        </p:spPr>
        <p:txBody>
          <a:bodyPr/>
          <a:lstStyle/>
          <a:p>
            <a:r>
              <a:rPr lang="en-US" cap="none" dirty="0"/>
              <a:t>e</a:t>
            </a:r>
            <a:r>
              <a:rPr lang="en-US" dirty="0"/>
              <a:t>-payment of taxes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C7A662-2C07-45BB-B95D-134D92E90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30" y="844659"/>
            <a:ext cx="7315201" cy="3736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4E2758-A9B4-48E3-88E3-D59115B4810E}"/>
              </a:ext>
            </a:extLst>
          </p:cNvPr>
          <p:cNvSpPr/>
          <p:nvPr/>
        </p:nvSpPr>
        <p:spPr>
          <a:xfrm>
            <a:off x="982752" y="4396321"/>
            <a:ext cx="650105" cy="184821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332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C460799-935F-46CE-A49A-9C9DD181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8" y="365137"/>
            <a:ext cx="8421094" cy="479522"/>
          </a:xfrm>
        </p:spPr>
        <p:txBody>
          <a:bodyPr/>
          <a:lstStyle/>
          <a:p>
            <a:r>
              <a:rPr lang="en-US" dirty="0"/>
              <a:t>online filing of </a:t>
            </a:r>
            <a:r>
              <a:rPr lang="en-US" dirty="0" err="1"/>
              <a:t>itr</a:t>
            </a:r>
            <a:endParaRPr lang="en-US" dirty="0"/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BD237D0B-B93E-4715-9A73-F610C1933EB9}"/>
              </a:ext>
            </a:extLst>
          </p:cNvPr>
          <p:cNvSpPr txBox="1">
            <a:spLocks/>
          </p:cNvSpPr>
          <p:nvPr/>
        </p:nvSpPr>
        <p:spPr>
          <a:xfrm>
            <a:off x="546447" y="844660"/>
            <a:ext cx="8119088" cy="102667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92500"/>
          </a:bodyPr>
          <a:lstStyle>
            <a:lvl1pPr marL="342900" marR="0" indent="-34290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253703" marR="0" indent="-235278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2pPr>
            <a:lvl3pPr marL="452933" marR="0" indent="-270371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800" b="0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3pPr>
            <a:lvl4pPr marL="611301" marR="0" indent="-263639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4pPr>
            <a:lvl5pPr marL="1915760" marR="0" indent="-282222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5pPr>
            <a:lvl6pPr marL="2301759" marR="0" indent="-26079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3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2709953" marR="0" indent="-26079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3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118147" marR="0" indent="-26079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3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3526341" marR="0" indent="-26079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3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457200" fontAlgn="auto">
              <a:lnSpc>
                <a:spcPct val="150000"/>
              </a:lnSpc>
              <a:buFontTx/>
              <a:buChar char="-"/>
            </a:pPr>
            <a:r>
              <a:rPr lang="en-US" altLang="en-US" sz="2000" b="0" kern="0" dirty="0"/>
              <a:t>Upon payment, Tax paid challan is generated</a:t>
            </a:r>
            <a:endParaRPr lang="en-US" altLang="en-US" sz="1600" b="0" kern="0" dirty="0"/>
          </a:p>
          <a:p>
            <a:pPr marL="457200" fontAlgn="auto">
              <a:lnSpc>
                <a:spcPct val="150000"/>
              </a:lnSpc>
              <a:buFontTx/>
              <a:buChar char="-"/>
            </a:pPr>
            <a:r>
              <a:rPr lang="en-US" altLang="en-US" sz="2000" b="0" kern="0" dirty="0"/>
              <a:t>Update the challan details &amp; amount paid under “Tax Details” Section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5DA09D-B777-4B96-864D-39AB83D8E02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6447" y="2078643"/>
            <a:ext cx="8119088" cy="17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65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C460799-935F-46CE-A49A-9C9DD181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8" y="365137"/>
            <a:ext cx="8421094" cy="479522"/>
          </a:xfrm>
        </p:spPr>
        <p:txBody>
          <a:bodyPr/>
          <a:lstStyle/>
          <a:p>
            <a:r>
              <a:rPr lang="en-US" dirty="0"/>
              <a:t>online filing of </a:t>
            </a:r>
            <a:r>
              <a:rPr lang="en-US" dirty="0" err="1"/>
              <a:t>itr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A7F95-6BCD-4183-93B2-AFB32CE67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58" y="762000"/>
            <a:ext cx="8421094" cy="37036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DE4644-4A9C-4BF6-BFC8-A1E952D43D4E}"/>
              </a:ext>
            </a:extLst>
          </p:cNvPr>
          <p:cNvSpPr/>
          <p:nvPr/>
        </p:nvSpPr>
        <p:spPr>
          <a:xfrm>
            <a:off x="5816356" y="2120703"/>
            <a:ext cx="818360" cy="186562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7727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C460799-935F-46CE-A49A-9C9DD181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8" y="365136"/>
            <a:ext cx="8421094" cy="765751"/>
          </a:xfrm>
        </p:spPr>
        <p:txBody>
          <a:bodyPr/>
          <a:lstStyle/>
          <a:p>
            <a:r>
              <a:rPr lang="en-US" dirty="0"/>
              <a:t>Link to Income tax </a:t>
            </a:r>
            <a:r>
              <a:rPr lang="en-US" dirty="0" err="1"/>
              <a:t>india</a:t>
            </a:r>
            <a:r>
              <a:rPr lang="en-US" dirty="0"/>
              <a:t> Website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A4D6AC-8E4F-465E-8C61-B640A7A67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646" y="918492"/>
            <a:ext cx="5676533" cy="33125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7CDE9A-5ED4-41BA-B814-86823C561171}"/>
              </a:ext>
            </a:extLst>
          </p:cNvPr>
          <p:cNvSpPr/>
          <p:nvPr/>
        </p:nvSpPr>
        <p:spPr>
          <a:xfrm>
            <a:off x="1371600" y="4288144"/>
            <a:ext cx="6496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https://www.incometaxindiaefiling.gov.in/home</a:t>
            </a:r>
          </a:p>
        </p:txBody>
      </p:sp>
    </p:spTree>
    <p:extLst>
      <p:ext uri="{BB962C8B-B14F-4D97-AF65-F5344CB8AC3E}">
        <p14:creationId xmlns:p14="http://schemas.microsoft.com/office/powerpoint/2010/main" val="164018104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E76C6-1477-4E80-A0CE-E9D66E41E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12" y="861004"/>
            <a:ext cx="8236274" cy="355150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7C460799-935F-46CE-A49A-9C9DD181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8" y="365137"/>
            <a:ext cx="8421094" cy="479522"/>
          </a:xfrm>
        </p:spPr>
        <p:txBody>
          <a:bodyPr/>
          <a:lstStyle/>
          <a:p>
            <a:r>
              <a:rPr lang="en-US" dirty="0"/>
              <a:t>online filing of </a:t>
            </a:r>
            <a:r>
              <a:rPr lang="en-US" dirty="0" err="1"/>
              <a:t>itr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2DC899-C5A0-44A8-8802-D2DD89E69AD9}"/>
              </a:ext>
            </a:extLst>
          </p:cNvPr>
          <p:cNvSpPr/>
          <p:nvPr/>
        </p:nvSpPr>
        <p:spPr>
          <a:xfrm>
            <a:off x="1982412" y="4204220"/>
            <a:ext cx="1329022" cy="208292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88478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C460799-935F-46CE-A49A-9C9DD181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8" y="365137"/>
            <a:ext cx="8421094" cy="479522"/>
          </a:xfrm>
        </p:spPr>
        <p:txBody>
          <a:bodyPr/>
          <a:lstStyle/>
          <a:p>
            <a:r>
              <a:rPr lang="en-US" dirty="0"/>
              <a:t>online filing of </a:t>
            </a:r>
            <a:r>
              <a:rPr lang="en-US" dirty="0" err="1"/>
              <a:t>itr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BC687B-C0A1-4FE5-9B5A-BEB96CCCC27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25033" y="1154068"/>
            <a:ext cx="7315200" cy="196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4625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BAAE4F5-C839-46E4-BD9F-8C7AC1404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508" y="2798656"/>
            <a:ext cx="4107629" cy="1942941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7C460799-935F-46CE-A49A-9C9DD181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8" y="365137"/>
            <a:ext cx="8421094" cy="479522"/>
          </a:xfrm>
        </p:spPr>
        <p:txBody>
          <a:bodyPr/>
          <a:lstStyle/>
          <a:p>
            <a:r>
              <a:rPr lang="en-US" dirty="0"/>
              <a:t>Download acknowledgement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32489D-6604-447E-A58C-02D38D841C65}"/>
              </a:ext>
            </a:extLst>
          </p:cNvPr>
          <p:cNvSpPr/>
          <p:nvPr/>
        </p:nvSpPr>
        <p:spPr>
          <a:xfrm>
            <a:off x="7109122" y="3981031"/>
            <a:ext cx="818360" cy="186562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DF526A-62BA-48BF-BD90-118F8D978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56" y="844659"/>
            <a:ext cx="4221552" cy="1635781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7AEB7344-FDB5-4DBC-B439-E9BE596235F3}"/>
              </a:ext>
            </a:extLst>
          </p:cNvPr>
          <p:cNvSpPr/>
          <p:nvPr/>
        </p:nvSpPr>
        <p:spPr>
          <a:xfrm>
            <a:off x="6735755" y="2903083"/>
            <a:ext cx="2363492" cy="898902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5D5F6-A8F1-4235-8F9A-8030DFFEED1F}"/>
              </a:ext>
            </a:extLst>
          </p:cNvPr>
          <p:cNvSpPr txBox="1"/>
          <p:nvPr/>
        </p:nvSpPr>
        <p:spPr>
          <a:xfrm>
            <a:off x="7064512" y="3218672"/>
            <a:ext cx="157794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285750" marR="0" indent="-28575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000" dirty="0">
                <a:solidFill>
                  <a:srgbClr val="003B71"/>
                </a:solidFill>
                <a:latin typeface="+mj-lt"/>
                <a:ea typeface="+mj-ea"/>
                <a:cs typeface="+mj-cs"/>
                <a:sym typeface="Arial"/>
              </a:rPr>
              <a:t>PAN+DDMMYYYY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D6974B-21DA-469A-AD59-AF5D48889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957" y="2480440"/>
            <a:ext cx="4221552" cy="19342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A168E7-B974-4DC6-98FE-C3F1D6378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2508" y="844659"/>
            <a:ext cx="4199544" cy="1944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2329EB-5311-4567-AF34-D026ADACC6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2" y="2228850"/>
            <a:ext cx="79152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09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C460799-935F-46CE-A49A-9C9DD181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8" y="365137"/>
            <a:ext cx="8421094" cy="479522"/>
          </a:xfrm>
        </p:spPr>
        <p:txBody>
          <a:bodyPr/>
          <a:lstStyle/>
          <a:p>
            <a:r>
              <a:rPr lang="en-US" cap="none" dirty="0"/>
              <a:t>e</a:t>
            </a:r>
            <a:r>
              <a:rPr lang="en-US" dirty="0"/>
              <a:t>-Proceedings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B8D33-C8DF-4552-B1BF-649877131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44659"/>
            <a:ext cx="7325710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D6C7BB-A924-4BA3-9975-E39ECFEB9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1" y="2543381"/>
            <a:ext cx="732571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1926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927534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90AFCD7-E4A8-4048-9BDA-CE7649D60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958" y="1204487"/>
            <a:ext cx="3296642" cy="3283179"/>
          </a:xfrm>
        </p:spPr>
        <p:txBody>
          <a:bodyPr>
            <a:normAutofit/>
          </a:bodyPr>
          <a:lstStyle/>
          <a:p>
            <a:pPr indent="-228600">
              <a:lnSpc>
                <a:spcPct val="150000"/>
              </a:lnSpc>
              <a:buFontTx/>
              <a:buChar char="•"/>
            </a:pPr>
            <a:r>
              <a:rPr lang="en-US" altLang="en-US" sz="4400" b="0" dirty="0"/>
              <a:t>Online</a:t>
            </a:r>
          </a:p>
          <a:p>
            <a:pPr indent="-228600">
              <a:lnSpc>
                <a:spcPct val="150000"/>
              </a:lnSpc>
              <a:buFontTx/>
              <a:buChar char="•"/>
            </a:pPr>
            <a:r>
              <a:rPr lang="en-US" altLang="en-US" sz="4400" b="0" dirty="0"/>
              <a:t>Offline</a:t>
            </a:r>
            <a:endParaRPr lang="en-US" sz="4400" b="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C460799-935F-46CE-A49A-9C9DD181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8" y="365136"/>
            <a:ext cx="8421094" cy="765751"/>
          </a:xfrm>
        </p:spPr>
        <p:txBody>
          <a:bodyPr/>
          <a:lstStyle/>
          <a:p>
            <a:r>
              <a:rPr lang="en-US" dirty="0"/>
              <a:t>Types of filing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1E52E3-BA5B-449A-93EA-7E9FB8E0D3D4}"/>
              </a:ext>
            </a:extLst>
          </p:cNvPr>
          <p:cNvSpPr/>
          <p:nvPr/>
        </p:nvSpPr>
        <p:spPr>
          <a:xfrm>
            <a:off x="329962" y="1262620"/>
            <a:ext cx="2862689" cy="1031127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73059FA-8169-4B85-8B98-994F041A0FE4}"/>
              </a:ext>
            </a:extLst>
          </p:cNvPr>
          <p:cNvSpPr txBox="1">
            <a:spLocks/>
          </p:cNvSpPr>
          <p:nvPr/>
        </p:nvSpPr>
        <p:spPr>
          <a:xfrm>
            <a:off x="4370522" y="1015923"/>
            <a:ext cx="4184542" cy="328317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342900" marR="0" indent="-34290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253703" marR="0" indent="-235278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2pPr>
            <a:lvl3pPr marL="452933" marR="0" indent="-270371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800" b="0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3pPr>
            <a:lvl4pPr marL="611301" marR="0" indent="-263639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4pPr>
            <a:lvl5pPr marL="1915760" marR="0" indent="-282222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5pPr>
            <a:lvl6pPr marL="2301759" marR="0" indent="-26079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3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2709953" marR="0" indent="-26079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3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118147" marR="0" indent="-26079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3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3526341" marR="0" indent="-26079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3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114300" indent="0" fontAlgn="auto">
              <a:lnSpc>
                <a:spcPct val="150000"/>
              </a:lnSpc>
            </a:pPr>
            <a:r>
              <a:rPr lang="en-US" altLang="en-US" sz="4400" b="0" kern="0" dirty="0"/>
              <a:t>Useful for :</a:t>
            </a:r>
          </a:p>
          <a:p>
            <a:pPr marL="685800" indent="-571500" fontAlgn="auto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0" kern="0" dirty="0"/>
              <a:t>Salaried Class</a:t>
            </a:r>
          </a:p>
          <a:p>
            <a:pPr marL="685800" indent="-571500" fontAlgn="auto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0" kern="0" dirty="0"/>
              <a:t>&lt; INR 50 L of Taxable Income</a:t>
            </a:r>
            <a:endParaRPr lang="en-US" sz="2000" b="0" kern="0" dirty="0"/>
          </a:p>
        </p:txBody>
      </p:sp>
    </p:spTree>
    <p:extLst>
      <p:ext uri="{BB962C8B-B14F-4D97-AF65-F5344CB8AC3E}">
        <p14:creationId xmlns:p14="http://schemas.microsoft.com/office/powerpoint/2010/main" val="34359861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C460799-935F-46CE-A49A-9C9DD181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8" y="365137"/>
            <a:ext cx="8421094" cy="479522"/>
          </a:xfrm>
        </p:spPr>
        <p:txBody>
          <a:bodyPr/>
          <a:lstStyle/>
          <a:p>
            <a:r>
              <a:rPr lang="en-US" dirty="0"/>
              <a:t>ITR’</a:t>
            </a:r>
            <a:r>
              <a:rPr lang="en-US" cap="none" dirty="0"/>
              <a:t>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0729F7-30B6-4A3E-9994-7A4E0507F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91" y="1162449"/>
            <a:ext cx="8584627" cy="27043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59FD14-7F10-4DCF-B0EB-DD96211EE0CE}"/>
              </a:ext>
            </a:extLst>
          </p:cNvPr>
          <p:cNvSpPr/>
          <p:nvPr/>
        </p:nvSpPr>
        <p:spPr>
          <a:xfrm>
            <a:off x="505603" y="1779230"/>
            <a:ext cx="8212193" cy="344037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119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C460799-935F-46CE-A49A-9C9DD181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8" y="365137"/>
            <a:ext cx="8421094" cy="479522"/>
          </a:xfrm>
        </p:spPr>
        <p:txBody>
          <a:bodyPr/>
          <a:lstStyle/>
          <a:p>
            <a:r>
              <a:rPr lang="en-US" dirty="0"/>
              <a:t>Offline Filing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BAE264-661D-46B1-AA0E-599179EED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49" y="782665"/>
            <a:ext cx="3624927" cy="22317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A3FCE5-658F-4BD1-9AE5-9C19D818830F}"/>
              </a:ext>
            </a:extLst>
          </p:cNvPr>
          <p:cNvSpPr/>
          <p:nvPr/>
        </p:nvSpPr>
        <p:spPr>
          <a:xfrm>
            <a:off x="3104157" y="1719820"/>
            <a:ext cx="957320" cy="364702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74C30D-DB53-4806-9F06-26E970D4F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48" y="3014421"/>
            <a:ext cx="3095625" cy="14800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AE18D49-26F2-4CAB-9291-FA586627C773}"/>
              </a:ext>
            </a:extLst>
          </p:cNvPr>
          <p:cNvSpPr/>
          <p:nvPr/>
        </p:nvSpPr>
        <p:spPr>
          <a:xfrm>
            <a:off x="583094" y="3917995"/>
            <a:ext cx="2656052" cy="181306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369861-46B8-4C25-93FC-64C0A5B6A5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789" y="774916"/>
            <a:ext cx="4413711" cy="2231756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3343077-5E90-482B-BEE3-ACCE7657D8B0}"/>
              </a:ext>
            </a:extLst>
          </p:cNvPr>
          <p:cNvSpPr txBox="1">
            <a:spLocks/>
          </p:cNvSpPr>
          <p:nvPr/>
        </p:nvSpPr>
        <p:spPr>
          <a:xfrm>
            <a:off x="4370521" y="3061710"/>
            <a:ext cx="4388283" cy="182800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92500" lnSpcReduction="10000"/>
          </a:bodyPr>
          <a:lstStyle>
            <a:lvl1pPr marL="342900" marR="0" indent="-34290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253703" marR="0" indent="-235278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2pPr>
            <a:lvl3pPr marL="452933" marR="0" indent="-270371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800" b="0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3pPr>
            <a:lvl4pPr marL="611301" marR="0" indent="-263639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4pPr>
            <a:lvl5pPr marL="1915760" marR="0" indent="-282222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5pPr>
            <a:lvl6pPr marL="2301759" marR="0" indent="-26079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3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2709953" marR="0" indent="-26079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3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118147" marR="0" indent="-26079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3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3526341" marR="0" indent="-26079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3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685800" indent="-571500" fontAlgn="auto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altLang="en-US" sz="2000" b="0" kern="0" dirty="0"/>
              <a:t>Download appropriate template</a:t>
            </a:r>
          </a:p>
          <a:p>
            <a:pPr marL="685800" indent="-571500" fontAlgn="auto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altLang="en-US" sz="2000" b="0" kern="0" dirty="0"/>
              <a:t>Fill-in the details</a:t>
            </a:r>
          </a:p>
          <a:p>
            <a:pPr marL="685800" indent="-571500" fontAlgn="auto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2000" b="0" kern="0" dirty="0"/>
              <a:t>Convert to .XML Format</a:t>
            </a:r>
          </a:p>
          <a:p>
            <a:pPr marL="685800" indent="-571500" fontAlgn="auto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2000" b="0" kern="0" dirty="0"/>
              <a:t>Upload in IT website</a:t>
            </a:r>
          </a:p>
        </p:txBody>
      </p:sp>
    </p:spTree>
    <p:extLst>
      <p:ext uri="{BB962C8B-B14F-4D97-AF65-F5344CB8AC3E}">
        <p14:creationId xmlns:p14="http://schemas.microsoft.com/office/powerpoint/2010/main" val="1816921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38A91A08-4F27-41EF-9864-8A3F35305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8" y="365137"/>
            <a:ext cx="8421094" cy="402030"/>
          </a:xfrm>
        </p:spPr>
        <p:txBody>
          <a:bodyPr/>
          <a:lstStyle/>
          <a:p>
            <a:r>
              <a:rPr lang="en-US" dirty="0"/>
              <a:t>Few things to know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1BF83DE-DCC2-4D01-88AD-DDC69C600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463" y="871270"/>
            <a:ext cx="8359637" cy="3283179"/>
          </a:xfrm>
        </p:spPr>
        <p:txBody>
          <a:bodyPr>
            <a:normAutofit/>
          </a:bodyPr>
          <a:lstStyle/>
          <a:p>
            <a:pPr marL="4635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b="0" dirty="0"/>
              <a:t>Financial year</a:t>
            </a:r>
          </a:p>
          <a:p>
            <a:pPr marL="4635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b="0" dirty="0"/>
              <a:t>Assessment Year</a:t>
            </a:r>
          </a:p>
          <a:p>
            <a:pPr marL="4635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b="0" dirty="0"/>
              <a:t>Tax Slabs for Individuals</a:t>
            </a:r>
          </a:p>
          <a:p>
            <a:pPr marL="4635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b="0" dirty="0"/>
              <a:t>Last date for filing returns</a:t>
            </a:r>
          </a:p>
          <a:p>
            <a:pPr marL="4635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b="0" dirty="0"/>
              <a:t>Form 16</a:t>
            </a:r>
          </a:p>
          <a:p>
            <a:pPr marL="4635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b="0" dirty="0"/>
              <a:t>Form 26 AS</a:t>
            </a:r>
          </a:p>
          <a:p>
            <a:pPr marL="463550" indent="-28575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b="0" dirty="0"/>
              <a:t>Difference between Form 16 &amp; Form 26AS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8D0C7D-22AC-444B-8C16-8FC31AC71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475" y="871270"/>
            <a:ext cx="4238625" cy="1495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BD2CAD-DCAA-4F9D-B247-66230F3CD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872" y="2725026"/>
            <a:ext cx="996074" cy="996074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E5A09BD-07B1-412E-825D-EBCFB38A131C}"/>
              </a:ext>
            </a:extLst>
          </p:cNvPr>
          <p:cNvSpPr txBox="1">
            <a:spLocks/>
          </p:cNvSpPr>
          <p:nvPr/>
        </p:nvSpPr>
        <p:spPr>
          <a:xfrm>
            <a:off x="6335574" y="2737727"/>
            <a:ext cx="2828445" cy="98337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lnSpcReduction="10000"/>
          </a:bodyPr>
          <a:lstStyle>
            <a:lvl1pPr marL="342900" marR="0" indent="-34290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253703" marR="0" indent="-235278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2pPr>
            <a:lvl3pPr marL="452933" marR="0" indent="-270371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800" b="0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3pPr>
            <a:lvl4pPr marL="611301" marR="0" indent="-263639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4pPr>
            <a:lvl5pPr marL="1915760" marR="0" indent="-282222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5pPr>
            <a:lvl6pPr marL="2301759" marR="0" indent="-26079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3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2709953" marR="0" indent="-26079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3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118147" marR="0" indent="-26079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3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3526341" marR="0" indent="-26079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3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114300" indent="0" fontAlgn="auto">
              <a:lnSpc>
                <a:spcPct val="150000"/>
              </a:lnSpc>
            </a:pPr>
            <a:r>
              <a:rPr lang="en-US" altLang="en-US" sz="1400" b="0" kern="0" dirty="0"/>
              <a:t>Due Date : 31</a:t>
            </a:r>
            <a:r>
              <a:rPr lang="en-US" altLang="en-US" sz="1400" b="0" kern="0" baseline="30000" dirty="0"/>
              <a:t>st</a:t>
            </a:r>
            <a:r>
              <a:rPr lang="en-US" altLang="en-US" sz="1400" b="0" kern="0" dirty="0"/>
              <a:t> July 2018</a:t>
            </a:r>
          </a:p>
          <a:p>
            <a:pPr marL="114300" indent="0" fontAlgn="auto">
              <a:lnSpc>
                <a:spcPct val="150000"/>
              </a:lnSpc>
            </a:pPr>
            <a:r>
              <a:rPr lang="en-US" altLang="en-US" sz="1400" b="0" kern="0" dirty="0"/>
              <a:t>Late Filing : 01/08 to 31/12 – 5K</a:t>
            </a:r>
          </a:p>
          <a:p>
            <a:pPr marL="114300" indent="0" fontAlgn="auto">
              <a:lnSpc>
                <a:spcPct val="150000"/>
              </a:lnSpc>
            </a:pPr>
            <a:r>
              <a:rPr lang="en-US" altLang="en-US" sz="1400" b="0" kern="0" dirty="0"/>
              <a:t>Late Filing : After 31/12 – 10K</a:t>
            </a:r>
          </a:p>
        </p:txBody>
      </p:sp>
    </p:spTree>
    <p:extLst>
      <p:ext uri="{BB962C8B-B14F-4D97-AF65-F5344CB8AC3E}">
        <p14:creationId xmlns:p14="http://schemas.microsoft.com/office/powerpoint/2010/main" val="228183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90AFCD7-E4A8-4048-9BDA-CE7649D60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438" y="627681"/>
            <a:ext cx="8163111" cy="3333043"/>
          </a:xfrm>
        </p:spPr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</a:pPr>
            <a:r>
              <a:rPr lang="en-US" altLang="en-US" sz="4400" b="0" dirty="0"/>
              <a:t>How to download Form-16 ?</a:t>
            </a:r>
          </a:p>
          <a:p>
            <a:pPr marL="114300" indent="0">
              <a:lnSpc>
                <a:spcPct val="150000"/>
              </a:lnSpc>
            </a:pPr>
            <a:r>
              <a:rPr lang="en-US" altLang="en-US" sz="4400" b="0" dirty="0"/>
              <a:t>Look out for Form-16 A</a:t>
            </a:r>
          </a:p>
          <a:p>
            <a:pPr marL="114300" indent="0">
              <a:lnSpc>
                <a:spcPct val="150000"/>
              </a:lnSpc>
            </a:pPr>
            <a:r>
              <a:rPr lang="en-US" sz="4400" b="0" dirty="0"/>
              <a:t>How to download Form 26 AS ?</a:t>
            </a:r>
          </a:p>
        </p:txBody>
      </p:sp>
    </p:spTree>
    <p:extLst>
      <p:ext uri="{BB962C8B-B14F-4D97-AF65-F5344CB8AC3E}">
        <p14:creationId xmlns:p14="http://schemas.microsoft.com/office/powerpoint/2010/main" val="8561111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C460799-935F-46CE-A49A-9C9DD181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8" y="365137"/>
            <a:ext cx="8421094" cy="479522"/>
          </a:xfrm>
        </p:spPr>
        <p:txBody>
          <a:bodyPr/>
          <a:lstStyle/>
          <a:p>
            <a:r>
              <a:rPr lang="en-US" dirty="0"/>
              <a:t>How to download Form 26 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BAE264-661D-46B1-AA0E-599179EED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49" y="782665"/>
            <a:ext cx="3624927" cy="22317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AE18D49-26F2-4CAB-9291-FA586627C773}"/>
              </a:ext>
            </a:extLst>
          </p:cNvPr>
          <p:cNvSpPr/>
          <p:nvPr/>
        </p:nvSpPr>
        <p:spPr>
          <a:xfrm>
            <a:off x="3179061" y="1314299"/>
            <a:ext cx="865996" cy="220033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E40113-5B1A-476D-AEEA-5922E91B7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83" y="3014421"/>
            <a:ext cx="3350885" cy="14005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8D8624-6193-4EF4-A476-9D1FFC163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174" y="782665"/>
            <a:ext cx="4176390" cy="21514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DB383B-DF35-4C28-8AE3-90ABFE4C72BB}"/>
              </a:ext>
            </a:extLst>
          </p:cNvPr>
          <p:cNvSpPr/>
          <p:nvPr/>
        </p:nvSpPr>
        <p:spPr>
          <a:xfrm>
            <a:off x="4927782" y="1001752"/>
            <a:ext cx="1031316" cy="176120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E63A04-1707-4486-9B10-22452DBC44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4174" y="2931391"/>
            <a:ext cx="4495383" cy="1761827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9B60BCC6-C6DC-4FF1-ADF4-45FCD4392EB5}"/>
              </a:ext>
            </a:extLst>
          </p:cNvPr>
          <p:cNvSpPr/>
          <p:nvPr/>
        </p:nvSpPr>
        <p:spPr>
          <a:xfrm>
            <a:off x="6031563" y="3439112"/>
            <a:ext cx="2363492" cy="898902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E2898F-2B29-466E-B4CE-CBA50EC1CF6B}"/>
              </a:ext>
            </a:extLst>
          </p:cNvPr>
          <p:cNvSpPr txBox="1"/>
          <p:nvPr/>
        </p:nvSpPr>
        <p:spPr>
          <a:xfrm>
            <a:off x="6360320" y="3754701"/>
            <a:ext cx="1577946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285750" marR="0" indent="-28575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3B7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Personal Hotspot</a:t>
            </a:r>
          </a:p>
          <a:p>
            <a:pPr marL="285750" marR="0" indent="-28575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000" dirty="0">
                <a:solidFill>
                  <a:srgbClr val="003B71"/>
                </a:solidFill>
                <a:latin typeface="+mj-lt"/>
                <a:ea typeface="+mj-ea"/>
                <a:cs typeface="+mj-cs"/>
                <a:sym typeface="Arial"/>
              </a:rPr>
              <a:t>DDMMYYYY</a:t>
            </a: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6947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C460799-935F-46CE-A49A-9C9DD181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8" y="365137"/>
            <a:ext cx="8421094" cy="479522"/>
          </a:xfrm>
        </p:spPr>
        <p:txBody>
          <a:bodyPr/>
          <a:lstStyle/>
          <a:p>
            <a:r>
              <a:rPr lang="en-US" dirty="0"/>
              <a:t>How to download Form 26 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140B94-6246-4EC2-9F9C-2A347FB7C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58" y="836911"/>
            <a:ext cx="4000557" cy="1838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56EB7B-6FA7-4119-8CE8-63C113671746}"/>
              </a:ext>
            </a:extLst>
          </p:cNvPr>
          <p:cNvSpPr/>
          <p:nvPr/>
        </p:nvSpPr>
        <p:spPr>
          <a:xfrm>
            <a:off x="851722" y="2303605"/>
            <a:ext cx="1395531" cy="176122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8159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3B7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37035-E7A0-4AA0-8907-F05906D20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58" y="2675567"/>
            <a:ext cx="4000557" cy="1764305"/>
          </a:xfrm>
          <a:prstGeom prst="rect">
            <a:avLst/>
          </a:prstGeom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FBF1380-8E48-4C53-A736-DAE652528563}"/>
              </a:ext>
            </a:extLst>
          </p:cNvPr>
          <p:cNvSpPr txBox="1">
            <a:spLocks/>
          </p:cNvSpPr>
          <p:nvPr/>
        </p:nvSpPr>
        <p:spPr>
          <a:xfrm>
            <a:off x="4361515" y="844659"/>
            <a:ext cx="4184542" cy="394431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342900" marR="0" indent="-34290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253703" marR="0" indent="-235278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2pPr>
            <a:lvl3pPr marL="452933" marR="0" indent="-270371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1800" b="0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3pPr>
            <a:lvl4pPr marL="611301" marR="0" indent="-263639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4pPr>
            <a:lvl5pPr marL="1915760" marR="0" indent="-282222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1800" b="0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Arial" charset="0"/>
                <a:ea typeface="Arial" charset="0"/>
                <a:cs typeface="Arial" charset="0"/>
                <a:sym typeface="Arial"/>
              </a:defRPr>
            </a:lvl5pPr>
            <a:lvl6pPr marL="2301759" marR="0" indent="-26079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3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2709953" marR="0" indent="-26079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3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118147" marR="0" indent="-26079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3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3526341" marR="0" indent="-260790" algn="l" defTabSz="8159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300" b="1" i="0" u="none" strike="noStrike" cap="none" spc="0" baseline="0">
                <a:ln>
                  <a:noFill/>
                </a:ln>
                <a:solidFill>
                  <a:srgbClr val="003B71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114300" indent="0" fontAlgn="auto">
              <a:lnSpc>
                <a:spcPct val="150000"/>
              </a:lnSpc>
            </a:pPr>
            <a:r>
              <a:rPr lang="en-US" altLang="en-US" sz="2000" b="0" kern="0" dirty="0"/>
              <a:t>Provides Details Like :</a:t>
            </a:r>
          </a:p>
          <a:p>
            <a:pPr marL="685800" indent="-571500" fontAlgn="auto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600" b="0" kern="0" dirty="0"/>
              <a:t>All Tax Deducted at Source</a:t>
            </a:r>
          </a:p>
          <a:p>
            <a:pPr marL="685800" indent="-571500" fontAlgn="auto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600" b="0" kern="0" dirty="0"/>
              <a:t>Name of the </a:t>
            </a:r>
            <a:r>
              <a:rPr lang="en-US" altLang="en-US" sz="1600" b="0" kern="0" dirty="0" err="1"/>
              <a:t>Deductor</a:t>
            </a:r>
            <a:endParaRPr lang="en-US" altLang="en-US" sz="1600" b="0" kern="0" dirty="0"/>
          </a:p>
          <a:p>
            <a:pPr marL="685800" indent="-571500" fontAlgn="auto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600" b="0" kern="0" dirty="0"/>
              <a:t>TAN of </a:t>
            </a:r>
            <a:r>
              <a:rPr lang="en-US" altLang="en-US" sz="1600" b="0" kern="0" dirty="0" err="1"/>
              <a:t>Deductor</a:t>
            </a:r>
            <a:endParaRPr lang="en-US" altLang="en-US" sz="1600" b="0" kern="0" dirty="0"/>
          </a:p>
          <a:p>
            <a:pPr marL="685800" indent="-571500" fontAlgn="auto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600" b="0" kern="0" dirty="0"/>
              <a:t>Total amount paid/credited</a:t>
            </a:r>
          </a:p>
          <a:p>
            <a:pPr marL="685800" indent="-571500" fontAlgn="auto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600" b="0" kern="0" dirty="0"/>
              <a:t>Total Tax Deducted</a:t>
            </a:r>
          </a:p>
          <a:p>
            <a:pPr marL="685800" indent="-571500" fontAlgn="auto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600" b="0" kern="0" dirty="0"/>
              <a:t>Total TDS Deposited</a:t>
            </a:r>
          </a:p>
          <a:p>
            <a:pPr marL="685800" indent="-571500" fontAlgn="auto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1600" b="0" kern="0" dirty="0"/>
              <a:t>Transaction Date etc.</a:t>
            </a:r>
          </a:p>
          <a:p>
            <a:pPr marL="685800" indent="-571500" fontAlgn="auto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600" b="0" kern="0" dirty="0"/>
          </a:p>
        </p:txBody>
      </p:sp>
    </p:spTree>
    <p:extLst>
      <p:ext uri="{BB962C8B-B14F-4D97-AF65-F5344CB8AC3E}">
        <p14:creationId xmlns:p14="http://schemas.microsoft.com/office/powerpoint/2010/main" val="1561322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GE-Appliances-Powerpoint">
  <a:themeElements>
    <a:clrScheme name="Custom 1">
      <a:dk1>
        <a:srgbClr val="003B71"/>
      </a:dk1>
      <a:lt1>
        <a:srgbClr val="003B71"/>
      </a:lt1>
      <a:dk2>
        <a:srgbClr val="A7A7A7"/>
      </a:dk2>
      <a:lt2>
        <a:srgbClr val="535353"/>
      </a:lt2>
      <a:accent1>
        <a:srgbClr val="C34628"/>
      </a:accent1>
      <a:accent2>
        <a:srgbClr val="375D9D"/>
      </a:accent2>
      <a:accent3>
        <a:srgbClr val="66CCCA"/>
      </a:accent3>
      <a:accent4>
        <a:srgbClr val="814C3A"/>
      </a:accent4>
      <a:accent5>
        <a:srgbClr val="ACC37E"/>
      </a:accent5>
      <a:accent6>
        <a:srgbClr val="42683C"/>
      </a:accent6>
      <a:hlink>
        <a:srgbClr val="0000FF"/>
      </a:hlink>
      <a:folHlink>
        <a:srgbClr val="FF00FF"/>
      </a:folHlink>
    </a:clrScheme>
    <a:fontScheme name="GE-Custom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GE_Pres_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8159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3B71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81597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3B71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blank-Arial.potx" id="{FA862319-B662-4B18-859F-0768A403CC9F}" vid="{ADF7F1F9-B1C7-4B5A-830C-8DA9189D82B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9110A0-4651-4B6A-9CEE-A2E4B0B71C5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DE701B2-9612-49C9-A770-DFB7EFFB52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2BF066D-C32C-4B6D-AAD0-AA39362A73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4208</TotalTime>
  <Words>275</Words>
  <Application>Microsoft Office PowerPoint</Application>
  <PresentationFormat>On-screen Show (16:9)</PresentationFormat>
  <Paragraphs>72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GE-Appliances-Powerpoint</vt:lpstr>
      <vt:lpstr>IT e-Filing</vt:lpstr>
      <vt:lpstr>Link to Income tax india Website</vt:lpstr>
      <vt:lpstr>Types of filing</vt:lpstr>
      <vt:lpstr>ITR’s</vt:lpstr>
      <vt:lpstr>Offline Filing</vt:lpstr>
      <vt:lpstr>Few things to know</vt:lpstr>
      <vt:lpstr>PowerPoint Presentation</vt:lpstr>
      <vt:lpstr>How to download Form 26 AS</vt:lpstr>
      <vt:lpstr>How to download Form 26 AS</vt:lpstr>
      <vt:lpstr>online filing of itr</vt:lpstr>
      <vt:lpstr>online filing of itr</vt:lpstr>
      <vt:lpstr>online filing of itr</vt:lpstr>
      <vt:lpstr>online filing of itr</vt:lpstr>
      <vt:lpstr>online filing of itr</vt:lpstr>
      <vt:lpstr>online filing of itr</vt:lpstr>
      <vt:lpstr>e-payment of taxes</vt:lpstr>
      <vt:lpstr>e-payment of taxes</vt:lpstr>
      <vt:lpstr>online filing of itr</vt:lpstr>
      <vt:lpstr>online filing of itr</vt:lpstr>
      <vt:lpstr>online filing of itr</vt:lpstr>
      <vt:lpstr>online filing of itr</vt:lpstr>
      <vt:lpstr>Download acknowledgement</vt:lpstr>
      <vt:lpstr>e-Proceedings</vt:lpstr>
      <vt:lpstr> THANK YOU</vt:lpstr>
    </vt:vector>
  </TitlesOfParts>
  <Company>Authorized User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template!</dc:title>
  <dc:creator>Ramakrishna</dc:creator>
  <cp:keywords>September 22, 2004 – Version 1.1</cp:keywords>
  <dc:description>General Electric Company 2004</dc:description>
  <cp:lastModifiedBy>Ap, Praveen (GE Appliances, Haier)</cp:lastModifiedBy>
  <cp:revision>230</cp:revision>
  <cp:lastPrinted>2003-08-29T14:38:12Z</cp:lastPrinted>
  <dcterms:created xsi:type="dcterms:W3CDTF">2010-02-23T08:31:43Z</dcterms:created>
  <dcterms:modified xsi:type="dcterms:W3CDTF">2019-09-10T14:46:48Z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lette">
    <vt:lpwstr>GE Template</vt:lpwstr>
  </property>
</Properties>
</file>