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0" r:id="rId3"/>
    <p:sldId id="257" r:id="rId4"/>
    <p:sldId id="258" r:id="rId5"/>
    <p:sldId id="264" r:id="rId6"/>
    <p:sldId id="266" r:id="rId7"/>
    <p:sldId id="265" r:id="rId8"/>
  </p:sldIdLst>
  <p:sldSz cx="6400800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0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1047539"/>
            <a:ext cx="5440680" cy="2228427"/>
          </a:xfrm>
        </p:spPr>
        <p:txBody>
          <a:bodyPr anchor="b"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0" y="3361902"/>
            <a:ext cx="4800600" cy="1545378"/>
          </a:xfrm>
        </p:spPr>
        <p:txBody>
          <a:bodyPr/>
          <a:lstStyle>
            <a:lvl1pPr marL="0" indent="0" algn="ctr">
              <a:buNone/>
              <a:defRPr sz="1680"/>
            </a:lvl1pPr>
            <a:lvl2pPr marL="320040" indent="0" algn="ctr">
              <a:buNone/>
              <a:defRPr sz="1400"/>
            </a:lvl2pPr>
            <a:lvl3pPr marL="640080" indent="0" algn="ctr">
              <a:buNone/>
              <a:defRPr sz="1260"/>
            </a:lvl3pPr>
            <a:lvl4pPr marL="960120" indent="0" algn="ctr">
              <a:buNone/>
              <a:defRPr sz="1120"/>
            </a:lvl4pPr>
            <a:lvl5pPr marL="1280160" indent="0" algn="ctr">
              <a:buNone/>
              <a:defRPr sz="1120"/>
            </a:lvl5pPr>
            <a:lvl6pPr marL="1600200" indent="0" algn="ctr">
              <a:buNone/>
              <a:defRPr sz="1120"/>
            </a:lvl6pPr>
            <a:lvl7pPr marL="1920240" indent="0" algn="ctr">
              <a:buNone/>
              <a:defRPr sz="1120"/>
            </a:lvl7pPr>
            <a:lvl8pPr marL="2240280" indent="0" algn="ctr">
              <a:buNone/>
              <a:defRPr sz="1120"/>
            </a:lvl8pPr>
            <a:lvl9pPr marL="2560320" indent="0" algn="ctr">
              <a:buNone/>
              <a:defRPr sz="1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A3BD-724E-4EBA-A70A-D33FDC2A8349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4B04-B18E-427B-9589-0CA9ADDE5F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9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A3BD-724E-4EBA-A70A-D33FDC2A8349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4B04-B18E-427B-9589-0CA9ADDE5F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268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80573" y="340783"/>
            <a:ext cx="1380173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0055" y="340783"/>
            <a:ext cx="4060508" cy="54243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A3BD-724E-4EBA-A70A-D33FDC2A8349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4B04-B18E-427B-9589-0CA9ADDE5F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95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A3BD-724E-4EBA-A70A-D33FDC2A8349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4B04-B18E-427B-9589-0CA9ADDE5F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94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722" y="1595757"/>
            <a:ext cx="5520690" cy="2662555"/>
          </a:xfrm>
        </p:spPr>
        <p:txBody>
          <a:bodyPr anchor="b"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6722" y="4283500"/>
            <a:ext cx="5520690" cy="1400175"/>
          </a:xfrm>
        </p:spPr>
        <p:txBody>
          <a:bodyPr/>
          <a:lstStyle>
            <a:lvl1pPr marL="0" indent="0">
              <a:buNone/>
              <a:defRPr sz="1680">
                <a:solidFill>
                  <a:schemeClr val="tx1"/>
                </a:solidFill>
              </a:defRPr>
            </a:lvl1pPr>
            <a:lvl2pPr marL="3200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4008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3pPr>
            <a:lvl4pPr marL="96012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4pPr>
            <a:lvl5pPr marL="128016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5pPr>
            <a:lvl6pPr marL="160020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6pPr>
            <a:lvl7pPr marL="192024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7pPr>
            <a:lvl8pPr marL="224028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8pPr>
            <a:lvl9pPr marL="256032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A3BD-724E-4EBA-A70A-D33FDC2A8349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4B04-B18E-427B-9589-0CA9ADDE5F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697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0055" y="1703917"/>
            <a:ext cx="2720340" cy="4061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405" y="1703917"/>
            <a:ext cx="2720340" cy="4061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A3BD-724E-4EBA-A70A-D33FDC2A8349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4B04-B18E-427B-9589-0CA9ADDE5F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48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9" y="340785"/>
            <a:ext cx="552069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0889" y="1569085"/>
            <a:ext cx="2707838" cy="768985"/>
          </a:xfrm>
        </p:spPr>
        <p:txBody>
          <a:bodyPr anchor="b"/>
          <a:lstStyle>
            <a:lvl1pPr marL="0" indent="0">
              <a:buNone/>
              <a:defRPr sz="1680" b="1"/>
            </a:lvl1pPr>
            <a:lvl2pPr marL="320040" indent="0">
              <a:buNone/>
              <a:defRPr sz="1400" b="1"/>
            </a:lvl2pPr>
            <a:lvl3pPr marL="640080" indent="0">
              <a:buNone/>
              <a:defRPr sz="1260" b="1"/>
            </a:lvl3pPr>
            <a:lvl4pPr marL="960120" indent="0">
              <a:buNone/>
              <a:defRPr sz="1120" b="1"/>
            </a:lvl4pPr>
            <a:lvl5pPr marL="1280160" indent="0">
              <a:buNone/>
              <a:defRPr sz="1120" b="1"/>
            </a:lvl5pPr>
            <a:lvl6pPr marL="1600200" indent="0">
              <a:buNone/>
              <a:defRPr sz="1120" b="1"/>
            </a:lvl6pPr>
            <a:lvl7pPr marL="1920240" indent="0">
              <a:buNone/>
              <a:defRPr sz="1120" b="1"/>
            </a:lvl7pPr>
            <a:lvl8pPr marL="2240280" indent="0">
              <a:buNone/>
              <a:defRPr sz="1120" b="1"/>
            </a:lvl8pPr>
            <a:lvl9pPr marL="2560320" indent="0">
              <a:buNone/>
              <a:defRPr sz="1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889" y="2338070"/>
            <a:ext cx="2707838" cy="34389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40405" y="1569085"/>
            <a:ext cx="2721174" cy="768985"/>
          </a:xfrm>
        </p:spPr>
        <p:txBody>
          <a:bodyPr anchor="b"/>
          <a:lstStyle>
            <a:lvl1pPr marL="0" indent="0">
              <a:buNone/>
              <a:defRPr sz="1680" b="1"/>
            </a:lvl1pPr>
            <a:lvl2pPr marL="320040" indent="0">
              <a:buNone/>
              <a:defRPr sz="1400" b="1"/>
            </a:lvl2pPr>
            <a:lvl3pPr marL="640080" indent="0">
              <a:buNone/>
              <a:defRPr sz="1260" b="1"/>
            </a:lvl3pPr>
            <a:lvl4pPr marL="960120" indent="0">
              <a:buNone/>
              <a:defRPr sz="1120" b="1"/>
            </a:lvl4pPr>
            <a:lvl5pPr marL="1280160" indent="0">
              <a:buNone/>
              <a:defRPr sz="1120" b="1"/>
            </a:lvl5pPr>
            <a:lvl6pPr marL="1600200" indent="0">
              <a:buNone/>
              <a:defRPr sz="1120" b="1"/>
            </a:lvl6pPr>
            <a:lvl7pPr marL="1920240" indent="0">
              <a:buNone/>
              <a:defRPr sz="1120" b="1"/>
            </a:lvl7pPr>
            <a:lvl8pPr marL="2240280" indent="0">
              <a:buNone/>
              <a:defRPr sz="1120" b="1"/>
            </a:lvl8pPr>
            <a:lvl9pPr marL="2560320" indent="0">
              <a:buNone/>
              <a:defRPr sz="1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40405" y="2338070"/>
            <a:ext cx="2721174" cy="34389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A3BD-724E-4EBA-A70A-D33FDC2A8349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4B04-B18E-427B-9589-0CA9ADDE5F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027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A3BD-724E-4EBA-A70A-D33FDC2A8349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4B04-B18E-427B-9589-0CA9ADDE5F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868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A3BD-724E-4EBA-A70A-D33FDC2A8349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4B04-B18E-427B-9589-0CA9ADDE5F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69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9" y="426720"/>
            <a:ext cx="2064425" cy="1493520"/>
          </a:xfrm>
        </p:spPr>
        <p:txBody>
          <a:bodyPr anchor="b"/>
          <a:lstStyle>
            <a:lvl1pPr>
              <a:defRPr sz="2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174" y="921598"/>
            <a:ext cx="3240405" cy="4548717"/>
          </a:xfrm>
        </p:spPr>
        <p:txBody>
          <a:bodyPr/>
          <a:lstStyle>
            <a:lvl1pPr>
              <a:defRPr sz="2240"/>
            </a:lvl1pPr>
            <a:lvl2pPr>
              <a:defRPr sz="1960"/>
            </a:lvl2pPr>
            <a:lvl3pPr>
              <a:defRPr sz="168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0889" y="1920240"/>
            <a:ext cx="2064425" cy="3557482"/>
          </a:xfrm>
        </p:spPr>
        <p:txBody>
          <a:bodyPr/>
          <a:lstStyle>
            <a:lvl1pPr marL="0" indent="0">
              <a:buNone/>
              <a:defRPr sz="1120"/>
            </a:lvl1pPr>
            <a:lvl2pPr marL="320040" indent="0">
              <a:buNone/>
              <a:defRPr sz="980"/>
            </a:lvl2pPr>
            <a:lvl3pPr marL="640080" indent="0">
              <a:buNone/>
              <a:defRPr sz="840"/>
            </a:lvl3pPr>
            <a:lvl4pPr marL="960120" indent="0">
              <a:buNone/>
              <a:defRPr sz="700"/>
            </a:lvl4pPr>
            <a:lvl5pPr marL="1280160" indent="0">
              <a:buNone/>
              <a:defRPr sz="700"/>
            </a:lvl5pPr>
            <a:lvl6pPr marL="1600200" indent="0">
              <a:buNone/>
              <a:defRPr sz="700"/>
            </a:lvl6pPr>
            <a:lvl7pPr marL="1920240" indent="0">
              <a:buNone/>
              <a:defRPr sz="700"/>
            </a:lvl7pPr>
            <a:lvl8pPr marL="2240280" indent="0">
              <a:buNone/>
              <a:defRPr sz="700"/>
            </a:lvl8pPr>
            <a:lvl9pPr marL="256032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A3BD-724E-4EBA-A70A-D33FDC2A8349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4B04-B18E-427B-9589-0CA9ADDE5F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53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9" y="426720"/>
            <a:ext cx="2064425" cy="1493520"/>
          </a:xfrm>
        </p:spPr>
        <p:txBody>
          <a:bodyPr anchor="b"/>
          <a:lstStyle>
            <a:lvl1pPr>
              <a:defRPr sz="2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21174" y="921598"/>
            <a:ext cx="3240405" cy="4548717"/>
          </a:xfrm>
        </p:spPr>
        <p:txBody>
          <a:bodyPr anchor="t"/>
          <a:lstStyle>
            <a:lvl1pPr marL="0" indent="0">
              <a:buNone/>
              <a:defRPr sz="2240"/>
            </a:lvl1pPr>
            <a:lvl2pPr marL="320040" indent="0">
              <a:buNone/>
              <a:defRPr sz="1960"/>
            </a:lvl2pPr>
            <a:lvl3pPr marL="640080" indent="0">
              <a:buNone/>
              <a:defRPr sz="1680"/>
            </a:lvl3pPr>
            <a:lvl4pPr marL="960120" indent="0">
              <a:buNone/>
              <a:defRPr sz="1400"/>
            </a:lvl4pPr>
            <a:lvl5pPr marL="1280160" indent="0">
              <a:buNone/>
              <a:defRPr sz="1400"/>
            </a:lvl5pPr>
            <a:lvl6pPr marL="1600200" indent="0">
              <a:buNone/>
              <a:defRPr sz="1400"/>
            </a:lvl6pPr>
            <a:lvl7pPr marL="1920240" indent="0">
              <a:buNone/>
              <a:defRPr sz="1400"/>
            </a:lvl7pPr>
            <a:lvl8pPr marL="2240280" indent="0">
              <a:buNone/>
              <a:defRPr sz="1400"/>
            </a:lvl8pPr>
            <a:lvl9pPr marL="2560320" indent="0">
              <a:buNone/>
              <a:defRPr sz="14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0889" y="1920240"/>
            <a:ext cx="2064425" cy="3557482"/>
          </a:xfrm>
        </p:spPr>
        <p:txBody>
          <a:bodyPr/>
          <a:lstStyle>
            <a:lvl1pPr marL="0" indent="0">
              <a:buNone/>
              <a:defRPr sz="1120"/>
            </a:lvl1pPr>
            <a:lvl2pPr marL="320040" indent="0">
              <a:buNone/>
              <a:defRPr sz="980"/>
            </a:lvl2pPr>
            <a:lvl3pPr marL="640080" indent="0">
              <a:buNone/>
              <a:defRPr sz="840"/>
            </a:lvl3pPr>
            <a:lvl4pPr marL="960120" indent="0">
              <a:buNone/>
              <a:defRPr sz="700"/>
            </a:lvl4pPr>
            <a:lvl5pPr marL="1280160" indent="0">
              <a:buNone/>
              <a:defRPr sz="700"/>
            </a:lvl5pPr>
            <a:lvl6pPr marL="1600200" indent="0">
              <a:buNone/>
              <a:defRPr sz="700"/>
            </a:lvl6pPr>
            <a:lvl7pPr marL="1920240" indent="0">
              <a:buNone/>
              <a:defRPr sz="700"/>
            </a:lvl7pPr>
            <a:lvl8pPr marL="2240280" indent="0">
              <a:buNone/>
              <a:defRPr sz="700"/>
            </a:lvl8pPr>
            <a:lvl9pPr marL="256032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A3BD-724E-4EBA-A70A-D33FDC2A8349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4B04-B18E-427B-9589-0CA9ADDE5F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883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0055" y="340785"/>
            <a:ext cx="552069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0055" y="1703917"/>
            <a:ext cx="552069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0055" y="5932595"/>
            <a:ext cx="144018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3A3BD-724E-4EBA-A70A-D33FDC2A8349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20265" y="5932595"/>
            <a:ext cx="216027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20565" y="5932595"/>
            <a:ext cx="144018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A4B04-B18E-427B-9589-0CA9ADDE5F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65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0080" rtl="0" eaLnBrk="1" latinLnBrk="0" hangingPunct="1">
        <a:lnSpc>
          <a:spcPct val="90000"/>
        </a:lnSpc>
        <a:spcBef>
          <a:spcPct val="0"/>
        </a:spcBef>
        <a:buNone/>
        <a:defRPr sz="3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020" indent="-160020" algn="l" defTabSz="64008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196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0010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2014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5pPr>
      <a:lvl6pPr marL="176022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208026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72034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1pPr>
      <a:lvl2pPr marL="32004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24028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ommons.wikimedia.org/wiki/File:Circle-green.sv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ommons.wikimedia.org/wiki/File:Circle-green.sv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ommons.wikimedia.org/wiki/File:Circle-green.sv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ommons.wikimedia.org/wiki/File:Circle-green.sv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ommons.wikimedia.org/wiki/File:Circle-green.sv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ircle-green.sv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059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, circle&#10;&#10;Description automatically generated">
            <a:extLst>
              <a:ext uri="{FF2B5EF4-FFF2-40B4-BE49-F238E27FC236}">
                <a16:creationId xmlns:a16="http://schemas.microsoft.com/office/drawing/2014/main" id="{C11F7CB2-421F-43FD-AF06-9782E4478F5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712976" y="218485"/>
            <a:ext cx="550258" cy="55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876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circle&#10;&#10;Description automatically generated">
            <a:extLst>
              <a:ext uri="{FF2B5EF4-FFF2-40B4-BE49-F238E27FC236}">
                <a16:creationId xmlns:a16="http://schemas.microsoft.com/office/drawing/2014/main" id="{A4BF6A44-708A-4C90-8C5A-FF0BBA23BBC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706114" y="1289605"/>
            <a:ext cx="550258" cy="55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239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hape, circle&#10;&#10;Description automatically generated">
            <a:extLst>
              <a:ext uri="{FF2B5EF4-FFF2-40B4-BE49-F238E27FC236}">
                <a16:creationId xmlns:a16="http://schemas.microsoft.com/office/drawing/2014/main" id="{369892E8-328B-4A07-842C-FCB9E88A1F8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757603" y="1556120"/>
            <a:ext cx="550258" cy="55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35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hape, circle&#10;&#10;Description automatically generated">
            <a:extLst>
              <a:ext uri="{FF2B5EF4-FFF2-40B4-BE49-F238E27FC236}">
                <a16:creationId xmlns:a16="http://schemas.microsoft.com/office/drawing/2014/main" id="{C263E942-F046-4F23-8B07-4C57D790881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528317" y="421761"/>
            <a:ext cx="550258" cy="55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544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id="{FA295BDC-B6F4-46F3-816A-7B894A6DCAD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649698" y="615970"/>
            <a:ext cx="550258" cy="55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146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hape, circle&#10;&#10;Description automatically generated">
            <a:extLst>
              <a:ext uri="{FF2B5EF4-FFF2-40B4-BE49-F238E27FC236}">
                <a16:creationId xmlns:a16="http://schemas.microsoft.com/office/drawing/2014/main" id="{FF71B6F9-83C7-42EE-9F49-A55D4F71B2E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25271" y="1515660"/>
            <a:ext cx="550258" cy="55025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9EE12D3-450E-4C3B-A425-E4D28590F7C7}"/>
              </a:ext>
            </a:extLst>
          </p:cNvPr>
          <p:cNvSpPr txBox="1"/>
          <p:nvPr/>
        </p:nvSpPr>
        <p:spPr>
          <a:xfrm>
            <a:off x="720191" y="485522"/>
            <a:ext cx="460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I'm an extra daub if you need me.</a:t>
            </a:r>
          </a:p>
          <a:p>
            <a:r>
              <a:rPr lang="en-US" dirty="0"/>
              <a:t>Copy me and paste me wherever you need me.</a:t>
            </a:r>
          </a:p>
        </p:txBody>
      </p:sp>
    </p:spTree>
    <p:extLst>
      <p:ext uri="{BB962C8B-B14F-4D97-AF65-F5344CB8AC3E}">
        <p14:creationId xmlns:p14="http://schemas.microsoft.com/office/powerpoint/2010/main" val="4131992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29923</TotalTime>
  <Words>19</Words>
  <Application>Microsoft Office PowerPoint</Application>
  <PresentationFormat>Custom</PresentationFormat>
  <Paragraphs>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Bonner, Cynthia E (GE Appliances, Haier)</dc:creator>
  <cp:lastModifiedBy>Bonner, Cynthia E (GE Appliances, Haier)</cp:lastModifiedBy>
  <cp:revision>40</cp:revision>
  <dcterms:created xsi:type="dcterms:W3CDTF">2021-02-17T21:18:40Z</dcterms:created>
  <dcterms:modified xsi:type="dcterms:W3CDTF">2021-03-10T16:02:26Z</dcterms:modified>
</cp:coreProperties>
</file>